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76" r:id="rId2"/>
    <p:sldId id="256" r:id="rId3"/>
    <p:sldId id="282" r:id="rId4"/>
    <p:sldId id="283" r:id="rId5"/>
    <p:sldId id="273" r:id="rId6"/>
    <p:sldId id="289" r:id="rId7"/>
    <p:sldId id="284" r:id="rId8"/>
    <p:sldId id="285" r:id="rId9"/>
    <p:sldId id="286" r:id="rId10"/>
    <p:sldId id="290" r:id="rId11"/>
    <p:sldId id="287" r:id="rId12"/>
    <p:sldId id="294" r:id="rId13"/>
    <p:sldId id="291" r:id="rId14"/>
    <p:sldId id="292" r:id="rId15"/>
    <p:sldId id="293" r:id="rId16"/>
    <p:sldId id="297" r:id="rId17"/>
    <p:sldId id="298" r:id="rId18"/>
    <p:sldId id="296" r:id="rId19"/>
    <p:sldId id="299" r:id="rId20"/>
    <p:sldId id="295" r:id="rId21"/>
    <p:sldId id="281" r:id="rId22"/>
    <p:sldId id="300" r:id="rId23"/>
    <p:sldId id="278" r:id="rId24"/>
  </p:sldIdLst>
  <p:sldSz cx="12192000" cy="6858000"/>
  <p:notesSz cx="6858000" cy="9144000"/>
  <p:embeddedFontLst>
    <p:embeddedFont>
      <p:font typeface="幼圆" pitchFamily="49" charset="-122"/>
      <p:regular r:id="rId26"/>
    </p:embeddedFont>
    <p:embeddedFont>
      <p:font typeface="张海山锐谐体" charset="-122"/>
      <p:regular r:id="rId27"/>
    </p:embeddedFont>
    <p:embeddedFont>
      <p:font typeface="仿宋" charset="-122"/>
      <p:regular r:id="rId28"/>
    </p:embeddedFont>
    <p:embeddedFont>
      <p:font typeface="华文行楷" pitchFamily="2" charset="-122"/>
      <p:regular r:id="rId29"/>
    </p:embeddedFont>
    <p:embeddedFont>
      <p:font typeface="Open Sans Light" charset="0"/>
      <p:regular r:id="rId30"/>
      <p:italic r:id="rId31"/>
    </p:embeddedFont>
    <p:embeddedFont>
      <p:font typeface="微软雅黑" pitchFamily="34" charset="-122"/>
      <p:regular r:id="rId32"/>
      <p:bold r:id="rId33"/>
    </p:embeddedFont>
    <p:embeddedFont>
      <p:font typeface="Calibri Light" pitchFamily="34" charset="0"/>
      <p:regular r:id="rId34"/>
      <p:italic r:id="rId35"/>
    </p:embeddedFont>
    <p:embeddedFont>
      <p:font typeface="张海山锐线体2.0" charset="-122"/>
      <p:regular r:id="rId36"/>
    </p:embeddedFont>
    <p:embeddedFont>
      <p:font typeface="黑体" charset="-122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Aaargh" charset="0"/>
      <p:regular r:id="rId42"/>
    </p:embeddedFont>
    <p:embeddedFont>
      <p:font typeface="方正舒体" pitchFamily="2" charset="-122"/>
      <p:regular r:id="rId43"/>
    </p:embeddedFont>
    <p:embeddedFont>
      <p:font typeface="Open Sans" charset="0"/>
      <p:regular r:id="rId44"/>
      <p:bold r:id="rId45"/>
      <p:italic r:id="rId4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7C810"/>
    <a:srgbClr val="DD2C26"/>
    <a:srgbClr val="20245D"/>
    <a:srgbClr val="20235D"/>
    <a:srgbClr val="000000"/>
    <a:srgbClr val="DC2E26"/>
    <a:srgbClr val="219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-10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07DAB-7523-4D26-AF38-AD97108E6E4B}" type="datetimeFigureOut">
              <a:rPr lang="zh-CN" altLang="en-US" smtClean="0"/>
              <a:t>2018/9/25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23C79-8412-4A68-80D1-ABC245D014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26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23C79-8412-4A68-80D1-ABC245D0140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020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23C79-8412-4A68-80D1-ABC245D0140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47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EFEC-7B0C-4EB6-A82A-2F6390909BC9}" type="datetimeFigureOut">
              <a:rPr lang="zh-CN" altLang="en-US" smtClean="0"/>
              <a:t>2018/9/25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000F-B649-4649-AFAF-6F043A072F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498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EFEC-7B0C-4EB6-A82A-2F6390909BC9}" type="datetimeFigureOut">
              <a:rPr lang="zh-CN" altLang="en-US" smtClean="0"/>
              <a:t>2018/9/25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000F-B649-4649-AFAF-6F043A072F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13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EFEC-7B0C-4EB6-A82A-2F6390909BC9}" type="datetimeFigureOut">
              <a:rPr lang="zh-CN" altLang="en-US" smtClean="0"/>
              <a:t>2018/9/25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000F-B649-4649-AFAF-6F043A072F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964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EFEC-7B0C-4EB6-A82A-2F6390909BC9}" type="datetimeFigureOut">
              <a:rPr lang="zh-CN" altLang="en-US" smtClean="0"/>
              <a:t>2018/9/25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000F-B649-4649-AFAF-6F043A072F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041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EFEC-7B0C-4EB6-A82A-2F6390909BC9}" type="datetimeFigureOut">
              <a:rPr lang="zh-CN" altLang="en-US" smtClean="0"/>
              <a:t>2018/9/25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000F-B649-4649-AFAF-6F043A072F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6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EFEC-7B0C-4EB6-A82A-2F6390909BC9}" type="datetimeFigureOut">
              <a:rPr lang="zh-CN" altLang="en-US" smtClean="0"/>
              <a:t>2018/9/25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000F-B649-4649-AFAF-6F043A072F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62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EFEC-7B0C-4EB6-A82A-2F6390909BC9}" type="datetimeFigureOut">
              <a:rPr lang="zh-CN" altLang="en-US" smtClean="0"/>
              <a:t>2018/9/25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000F-B649-4649-AFAF-6F043A072F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19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EFEC-7B0C-4EB6-A82A-2F6390909BC9}" type="datetimeFigureOut">
              <a:rPr lang="zh-CN" altLang="en-US" smtClean="0"/>
              <a:t>2018/9/25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000F-B649-4649-AFAF-6F043A072F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738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EFEC-7B0C-4EB6-A82A-2F6390909BC9}" type="datetimeFigureOut">
              <a:rPr lang="zh-CN" altLang="en-US" smtClean="0"/>
              <a:t>2018/9/25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000F-B649-4649-AFAF-6F043A072F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927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EFEC-7B0C-4EB6-A82A-2F6390909BC9}" type="datetimeFigureOut">
              <a:rPr lang="zh-CN" altLang="en-US" smtClean="0"/>
              <a:t>2018/9/25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000F-B649-4649-AFAF-6F043A072F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874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EFEC-7B0C-4EB6-A82A-2F6390909BC9}" type="datetimeFigureOut">
              <a:rPr lang="zh-CN" altLang="en-US" smtClean="0"/>
              <a:t>2018/9/25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000F-B649-4649-AFAF-6F043A072F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22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2EFEC-7B0C-4EB6-A82A-2F6390909BC9}" type="datetimeFigureOut">
              <a:rPr lang="zh-CN" altLang="en-US" smtClean="0"/>
              <a:t>2018/9/25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C000F-B649-4649-AFAF-6F043A072F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69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10" Type="http://schemas.openxmlformats.org/officeDocument/2006/relationships/image" Target="../media/image20.png"/><Relationship Id="rId4" Type="http://schemas.openxmlformats.org/officeDocument/2006/relationships/tags" Target="../tags/tag17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9.jpe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021079" y="1246335"/>
            <a:ext cx="35893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aargh" panose="00000400000000000000" pitchFamily="2" charset="0"/>
              </a:rPr>
              <a:t>ate Analysis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Aaargh" panose="00000400000000000000" pitchFamily="2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581618" y="479170"/>
            <a:ext cx="1589119" cy="1425679"/>
            <a:chOff x="8564563" y="1131888"/>
            <a:chExt cx="1281112" cy="1149350"/>
          </a:xfrm>
        </p:grpSpPr>
        <p:sp>
          <p:nvSpPr>
            <p:cNvPr id="7" name="Freeform 37"/>
            <p:cNvSpPr>
              <a:spLocks/>
            </p:cNvSpPr>
            <p:nvPr/>
          </p:nvSpPr>
          <p:spPr bwMode="auto">
            <a:xfrm>
              <a:off x="8586788" y="1976438"/>
              <a:ext cx="211137" cy="284163"/>
            </a:xfrm>
            <a:custGeom>
              <a:avLst/>
              <a:gdLst>
                <a:gd name="T0" fmla="*/ 0 w 30"/>
                <a:gd name="T1" fmla="*/ 0 h 40"/>
                <a:gd name="T2" fmla="*/ 0 w 30"/>
                <a:gd name="T3" fmla="*/ 0 h 40"/>
                <a:gd name="T4" fmla="*/ 0 w 30"/>
                <a:gd name="T5" fmla="*/ 40 h 40"/>
                <a:gd name="T6" fmla="*/ 30 w 30"/>
                <a:gd name="T7" fmla="*/ 40 h 40"/>
                <a:gd name="T8" fmla="*/ 30 w 30"/>
                <a:gd name="T9" fmla="*/ 2 h 40"/>
                <a:gd name="T10" fmla="*/ 0 w 30"/>
                <a:gd name="T11" fmla="*/ 2 h 40"/>
                <a:gd name="T12" fmla="*/ 0 w 30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4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27"/>
                    <a:pt x="0" y="40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0" y="27"/>
                    <a:pt x="30" y="15"/>
                    <a:pt x="3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D2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Rectangle 38"/>
            <p:cNvSpPr>
              <a:spLocks noChangeArrowheads="1"/>
            </p:cNvSpPr>
            <p:nvPr/>
          </p:nvSpPr>
          <p:spPr bwMode="auto">
            <a:xfrm>
              <a:off x="9640888" y="1352551"/>
              <a:ext cx="1587" cy="1588"/>
            </a:xfrm>
            <a:prstGeom prst="rect">
              <a:avLst/>
            </a:prstGeom>
            <a:solidFill>
              <a:srgbClr val="F7C8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9640888" y="13525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9131300" y="1152526"/>
              <a:ext cx="593725" cy="1108075"/>
            </a:xfrm>
            <a:custGeom>
              <a:avLst/>
              <a:gdLst>
                <a:gd name="T0" fmla="*/ 8 w 84"/>
                <a:gd name="T1" fmla="*/ 0 h 156"/>
                <a:gd name="T2" fmla="*/ 0 w 84"/>
                <a:gd name="T3" fmla="*/ 0 h 156"/>
                <a:gd name="T4" fmla="*/ 55 w 84"/>
                <a:gd name="T5" fmla="*/ 78 h 156"/>
                <a:gd name="T6" fmla="*/ 0 w 84"/>
                <a:gd name="T7" fmla="*/ 156 h 156"/>
                <a:gd name="T8" fmla="*/ 8 w 84"/>
                <a:gd name="T9" fmla="*/ 156 h 156"/>
                <a:gd name="T10" fmla="*/ 84 w 84"/>
                <a:gd name="T11" fmla="*/ 78 h 156"/>
                <a:gd name="T12" fmla="*/ 8 w 84"/>
                <a:gd name="T13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56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6" y="11"/>
                    <a:pt x="55" y="44"/>
                    <a:pt x="55" y="78"/>
                  </a:cubicBezTo>
                  <a:cubicBezTo>
                    <a:pt x="55" y="111"/>
                    <a:pt x="36" y="145"/>
                    <a:pt x="0" y="156"/>
                  </a:cubicBezTo>
                  <a:cubicBezTo>
                    <a:pt x="8" y="156"/>
                    <a:pt x="8" y="156"/>
                    <a:pt x="8" y="156"/>
                  </a:cubicBezTo>
                  <a:cubicBezTo>
                    <a:pt x="59" y="156"/>
                    <a:pt x="84" y="117"/>
                    <a:pt x="84" y="78"/>
                  </a:cubicBezTo>
                  <a:cubicBezTo>
                    <a:pt x="84" y="39"/>
                    <a:pt x="59" y="0"/>
                    <a:pt x="8" y="0"/>
                  </a:cubicBezTo>
                </a:path>
              </a:pathLst>
            </a:custGeom>
            <a:solidFill>
              <a:srgbClr val="F7C8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Rectangle 41"/>
            <p:cNvSpPr>
              <a:spLocks noChangeArrowheads="1"/>
            </p:cNvSpPr>
            <p:nvPr/>
          </p:nvSpPr>
          <p:spPr bwMode="auto">
            <a:xfrm>
              <a:off x="9696450" y="1450976"/>
              <a:ext cx="1587" cy="1588"/>
            </a:xfrm>
            <a:prstGeom prst="rect">
              <a:avLst/>
            </a:prstGeom>
            <a:solidFill>
              <a:srgbClr val="F7C8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9696450" y="14509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48"/>
            <p:cNvSpPr>
              <a:spLocks noEditPoints="1"/>
            </p:cNvSpPr>
            <p:nvPr/>
          </p:nvSpPr>
          <p:spPr bwMode="auto">
            <a:xfrm>
              <a:off x="8564563" y="1131888"/>
              <a:ext cx="1281112" cy="1149350"/>
            </a:xfrm>
            <a:custGeom>
              <a:avLst/>
              <a:gdLst>
                <a:gd name="T0" fmla="*/ 36 w 181"/>
                <a:gd name="T1" fmla="*/ 159 h 162"/>
                <a:gd name="T2" fmla="*/ 36 w 181"/>
                <a:gd name="T3" fmla="*/ 121 h 162"/>
                <a:gd name="T4" fmla="*/ 121 w 181"/>
                <a:gd name="T5" fmla="*/ 121 h 162"/>
                <a:gd name="T6" fmla="*/ 55 w 181"/>
                <a:gd name="T7" fmla="*/ 159 h 162"/>
                <a:gd name="T8" fmla="*/ 36 w 181"/>
                <a:gd name="T9" fmla="*/ 159 h 162"/>
                <a:gd name="T10" fmla="*/ 3 w 181"/>
                <a:gd name="T11" fmla="*/ 119 h 162"/>
                <a:gd name="T12" fmla="*/ 3 w 181"/>
                <a:gd name="T13" fmla="*/ 119 h 162"/>
                <a:gd name="T14" fmla="*/ 3 w 181"/>
                <a:gd name="T15" fmla="*/ 119 h 162"/>
                <a:gd name="T16" fmla="*/ 3 w 181"/>
                <a:gd name="T17" fmla="*/ 121 h 162"/>
                <a:gd name="T18" fmla="*/ 33 w 181"/>
                <a:gd name="T19" fmla="*/ 121 h 162"/>
                <a:gd name="T20" fmla="*/ 33 w 181"/>
                <a:gd name="T21" fmla="*/ 159 h 162"/>
                <a:gd name="T22" fmla="*/ 33 w 181"/>
                <a:gd name="T23" fmla="*/ 159 h 162"/>
                <a:gd name="T24" fmla="*/ 33 w 181"/>
                <a:gd name="T25" fmla="*/ 159 h 162"/>
                <a:gd name="T26" fmla="*/ 3 w 181"/>
                <a:gd name="T27" fmla="*/ 159 h 162"/>
                <a:gd name="T28" fmla="*/ 3 w 181"/>
                <a:gd name="T29" fmla="*/ 119 h 162"/>
                <a:gd name="T30" fmla="*/ 3 w 181"/>
                <a:gd name="T31" fmla="*/ 119 h 162"/>
                <a:gd name="T32" fmla="*/ 36 w 181"/>
                <a:gd name="T33" fmla="*/ 118 h 162"/>
                <a:gd name="T34" fmla="*/ 36 w 181"/>
                <a:gd name="T35" fmla="*/ 39 h 162"/>
                <a:gd name="T36" fmla="*/ 121 w 181"/>
                <a:gd name="T37" fmla="*/ 39 h 162"/>
                <a:gd name="T38" fmla="*/ 123 w 181"/>
                <a:gd name="T39" fmla="*/ 118 h 162"/>
                <a:gd name="T40" fmla="*/ 36 w 181"/>
                <a:gd name="T41" fmla="*/ 118 h 162"/>
                <a:gd name="T42" fmla="*/ 3 w 181"/>
                <a:gd name="T43" fmla="*/ 38 h 162"/>
                <a:gd name="T44" fmla="*/ 3 w 181"/>
                <a:gd name="T45" fmla="*/ 3 h 162"/>
                <a:gd name="T46" fmla="*/ 33 w 181"/>
                <a:gd name="T47" fmla="*/ 3 h 162"/>
                <a:gd name="T48" fmla="*/ 33 w 181"/>
                <a:gd name="T49" fmla="*/ 36 h 162"/>
                <a:gd name="T50" fmla="*/ 3 w 181"/>
                <a:gd name="T51" fmla="*/ 36 h 162"/>
                <a:gd name="T52" fmla="*/ 3 w 181"/>
                <a:gd name="T53" fmla="*/ 38 h 162"/>
                <a:gd name="T54" fmla="*/ 3 w 181"/>
                <a:gd name="T55" fmla="*/ 38 h 162"/>
                <a:gd name="T56" fmla="*/ 36 w 181"/>
                <a:gd name="T57" fmla="*/ 36 h 162"/>
                <a:gd name="T58" fmla="*/ 36 w 181"/>
                <a:gd name="T59" fmla="*/ 3 h 162"/>
                <a:gd name="T60" fmla="*/ 55 w 181"/>
                <a:gd name="T61" fmla="*/ 3 h 162"/>
                <a:gd name="T62" fmla="*/ 118 w 181"/>
                <a:gd name="T63" fmla="*/ 36 h 162"/>
                <a:gd name="T64" fmla="*/ 36 w 181"/>
                <a:gd name="T65" fmla="*/ 36 h 162"/>
                <a:gd name="T66" fmla="*/ 80 w 181"/>
                <a:gd name="T67" fmla="*/ 3 h 162"/>
                <a:gd name="T68" fmla="*/ 80 w 181"/>
                <a:gd name="T69" fmla="*/ 3 h 162"/>
                <a:gd name="T70" fmla="*/ 88 w 181"/>
                <a:gd name="T71" fmla="*/ 3 h 162"/>
                <a:gd name="T72" fmla="*/ 164 w 181"/>
                <a:gd name="T73" fmla="*/ 81 h 162"/>
                <a:gd name="T74" fmla="*/ 88 w 181"/>
                <a:gd name="T75" fmla="*/ 159 h 162"/>
                <a:gd name="T76" fmla="*/ 80 w 181"/>
                <a:gd name="T77" fmla="*/ 159 h 162"/>
                <a:gd name="T78" fmla="*/ 80 w 181"/>
                <a:gd name="T79" fmla="*/ 159 h 162"/>
                <a:gd name="T80" fmla="*/ 135 w 181"/>
                <a:gd name="T81" fmla="*/ 81 h 162"/>
                <a:gd name="T82" fmla="*/ 80 w 181"/>
                <a:gd name="T83" fmla="*/ 3 h 162"/>
                <a:gd name="T84" fmla="*/ 80 w 181"/>
                <a:gd name="T85" fmla="*/ 3 h 162"/>
                <a:gd name="T86" fmla="*/ 88 w 181"/>
                <a:gd name="T87" fmla="*/ 0 h 162"/>
                <a:gd name="T88" fmla="*/ 55 w 181"/>
                <a:gd name="T89" fmla="*/ 0 h 162"/>
                <a:gd name="T90" fmla="*/ 33 w 181"/>
                <a:gd name="T91" fmla="*/ 0 h 162"/>
                <a:gd name="T92" fmla="*/ 0 w 181"/>
                <a:gd name="T93" fmla="*/ 0 h 162"/>
                <a:gd name="T94" fmla="*/ 0 w 181"/>
                <a:gd name="T95" fmla="*/ 162 h 162"/>
                <a:gd name="T96" fmla="*/ 33 w 181"/>
                <a:gd name="T97" fmla="*/ 162 h 162"/>
                <a:gd name="T98" fmla="*/ 55 w 181"/>
                <a:gd name="T99" fmla="*/ 162 h 162"/>
                <a:gd name="T100" fmla="*/ 88 w 181"/>
                <a:gd name="T101" fmla="*/ 162 h 162"/>
                <a:gd name="T102" fmla="*/ 160 w 181"/>
                <a:gd name="T103" fmla="*/ 45 h 162"/>
                <a:gd name="T104" fmla="*/ 160 w 181"/>
                <a:gd name="T105" fmla="*/ 45 h 162"/>
                <a:gd name="T106" fmla="*/ 160 w 181"/>
                <a:gd name="T107" fmla="*/ 45 h 162"/>
                <a:gd name="T108" fmla="*/ 152 w 181"/>
                <a:gd name="T109" fmla="*/ 31 h 162"/>
                <a:gd name="T110" fmla="*/ 152 w 181"/>
                <a:gd name="T111" fmla="*/ 31 h 162"/>
                <a:gd name="T112" fmla="*/ 152 w 181"/>
                <a:gd name="T113" fmla="*/ 31 h 162"/>
                <a:gd name="T114" fmla="*/ 88 w 181"/>
                <a:gd name="T11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1" h="162">
                  <a:moveTo>
                    <a:pt x="36" y="159"/>
                  </a:moveTo>
                  <a:cubicBezTo>
                    <a:pt x="36" y="146"/>
                    <a:pt x="36" y="134"/>
                    <a:pt x="36" y="121"/>
                  </a:cubicBezTo>
                  <a:cubicBezTo>
                    <a:pt x="121" y="121"/>
                    <a:pt x="121" y="121"/>
                    <a:pt x="121" y="121"/>
                  </a:cubicBezTo>
                  <a:cubicBezTo>
                    <a:pt x="110" y="143"/>
                    <a:pt x="87" y="159"/>
                    <a:pt x="55" y="159"/>
                  </a:cubicBezTo>
                  <a:cubicBezTo>
                    <a:pt x="36" y="159"/>
                    <a:pt x="36" y="159"/>
                    <a:pt x="36" y="159"/>
                  </a:cubicBezTo>
                  <a:moveTo>
                    <a:pt x="3" y="119"/>
                  </a:move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21"/>
                    <a:pt x="3" y="121"/>
                    <a:pt x="3" y="121"/>
                  </a:cubicBezTo>
                  <a:cubicBezTo>
                    <a:pt x="33" y="121"/>
                    <a:pt x="33" y="121"/>
                    <a:pt x="33" y="121"/>
                  </a:cubicBezTo>
                  <a:cubicBezTo>
                    <a:pt x="33" y="134"/>
                    <a:pt x="33" y="146"/>
                    <a:pt x="33" y="159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" y="159"/>
                    <a:pt x="3" y="159"/>
                    <a:pt x="3" y="159"/>
                  </a:cubicBezTo>
                  <a:cubicBezTo>
                    <a:pt x="3" y="146"/>
                    <a:pt x="3" y="133"/>
                    <a:pt x="3" y="119"/>
                  </a:cubicBezTo>
                  <a:cubicBezTo>
                    <a:pt x="3" y="119"/>
                    <a:pt x="3" y="119"/>
                    <a:pt x="3" y="119"/>
                  </a:cubicBezTo>
                  <a:moveTo>
                    <a:pt x="36" y="118"/>
                  </a:moveTo>
                  <a:cubicBezTo>
                    <a:pt x="36" y="92"/>
                    <a:pt x="36" y="65"/>
                    <a:pt x="36" y="39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34" y="63"/>
                    <a:pt x="135" y="93"/>
                    <a:pt x="123" y="118"/>
                  </a:cubicBezTo>
                  <a:cubicBezTo>
                    <a:pt x="36" y="118"/>
                    <a:pt x="36" y="118"/>
                    <a:pt x="36" y="118"/>
                  </a:cubicBezTo>
                  <a:moveTo>
                    <a:pt x="3" y="38"/>
                  </a:moveTo>
                  <a:cubicBezTo>
                    <a:pt x="3" y="26"/>
                    <a:pt x="3" y="14"/>
                    <a:pt x="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14"/>
                    <a:pt x="33" y="25"/>
                    <a:pt x="3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moveTo>
                    <a:pt x="36" y="36"/>
                  </a:moveTo>
                  <a:cubicBezTo>
                    <a:pt x="36" y="25"/>
                    <a:pt x="36" y="14"/>
                    <a:pt x="36" y="3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85" y="3"/>
                    <a:pt x="106" y="17"/>
                    <a:pt x="118" y="36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80" y="3"/>
                  </a:moveTo>
                  <a:cubicBezTo>
                    <a:pt x="80" y="3"/>
                    <a:pt x="80" y="3"/>
                    <a:pt x="80" y="3"/>
                  </a:cubicBezTo>
                  <a:cubicBezTo>
                    <a:pt x="88" y="3"/>
                    <a:pt x="88" y="3"/>
                    <a:pt x="88" y="3"/>
                  </a:cubicBezTo>
                  <a:cubicBezTo>
                    <a:pt x="139" y="3"/>
                    <a:pt x="164" y="42"/>
                    <a:pt x="164" y="81"/>
                  </a:cubicBezTo>
                  <a:cubicBezTo>
                    <a:pt x="164" y="120"/>
                    <a:pt x="139" y="159"/>
                    <a:pt x="88" y="159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116" y="148"/>
                    <a:pt x="135" y="114"/>
                    <a:pt x="135" y="81"/>
                  </a:cubicBezTo>
                  <a:cubicBezTo>
                    <a:pt x="135" y="47"/>
                    <a:pt x="116" y="14"/>
                    <a:pt x="80" y="3"/>
                  </a:cubicBezTo>
                  <a:cubicBezTo>
                    <a:pt x="80" y="3"/>
                    <a:pt x="80" y="3"/>
                    <a:pt x="80" y="3"/>
                  </a:cubicBezTo>
                  <a:moveTo>
                    <a:pt x="88" y="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4"/>
                    <a:pt x="0" y="108"/>
                    <a:pt x="0" y="16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88" y="162"/>
                    <a:pt x="88" y="162"/>
                    <a:pt x="88" y="162"/>
                  </a:cubicBezTo>
                  <a:cubicBezTo>
                    <a:pt x="157" y="162"/>
                    <a:pt x="181" y="93"/>
                    <a:pt x="160" y="45"/>
                  </a:cubicBezTo>
                  <a:cubicBezTo>
                    <a:pt x="160" y="45"/>
                    <a:pt x="160" y="45"/>
                    <a:pt x="160" y="45"/>
                  </a:cubicBezTo>
                  <a:cubicBezTo>
                    <a:pt x="160" y="45"/>
                    <a:pt x="160" y="45"/>
                    <a:pt x="160" y="45"/>
                  </a:cubicBezTo>
                  <a:cubicBezTo>
                    <a:pt x="158" y="40"/>
                    <a:pt x="155" y="35"/>
                    <a:pt x="152" y="31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39" y="12"/>
                    <a:pt x="117" y="0"/>
                    <a:pt x="88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314600" y="520509"/>
            <a:ext cx="2795227" cy="708929"/>
            <a:chOff x="5101482" y="627521"/>
            <a:chExt cx="2215804" cy="561975"/>
          </a:xfrm>
        </p:grpSpPr>
        <p:grpSp>
          <p:nvGrpSpPr>
            <p:cNvPr id="14" name="组合 13"/>
            <p:cNvGrpSpPr/>
            <p:nvPr/>
          </p:nvGrpSpPr>
          <p:grpSpPr>
            <a:xfrm>
              <a:off x="5550786" y="627521"/>
              <a:ext cx="1766500" cy="561975"/>
              <a:chOff x="8623300" y="5476875"/>
              <a:chExt cx="1766500" cy="561975"/>
            </a:xfrm>
          </p:grpSpPr>
          <p:sp>
            <p:nvSpPr>
              <p:cNvPr id="15" name="Freeform 425"/>
              <p:cNvSpPr>
                <a:spLocks/>
              </p:cNvSpPr>
              <p:nvPr/>
            </p:nvSpPr>
            <p:spPr bwMode="auto">
              <a:xfrm>
                <a:off x="8623300" y="5476875"/>
                <a:ext cx="1106488" cy="561975"/>
              </a:xfrm>
              <a:prstGeom prst="triangle">
                <a:avLst/>
              </a:prstGeom>
              <a:solidFill>
                <a:srgbClr val="000000">
                  <a:alpha val="76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426"/>
              <p:cNvSpPr>
                <a:spLocks/>
              </p:cNvSpPr>
              <p:nvPr/>
            </p:nvSpPr>
            <p:spPr bwMode="auto">
              <a:xfrm>
                <a:off x="9367478" y="5613400"/>
                <a:ext cx="844550" cy="425450"/>
              </a:xfrm>
              <a:prstGeom prst="triangle">
                <a:avLst/>
              </a:prstGeom>
              <a:solidFill>
                <a:srgbClr val="DD2C26">
                  <a:alpha val="86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427"/>
              <p:cNvSpPr>
                <a:spLocks/>
              </p:cNvSpPr>
              <p:nvPr/>
            </p:nvSpPr>
            <p:spPr bwMode="auto">
              <a:xfrm>
                <a:off x="9956412" y="5819775"/>
                <a:ext cx="433388" cy="219075"/>
              </a:xfrm>
              <a:prstGeom prst="triangle">
                <a:avLst/>
              </a:prstGeom>
              <a:solidFill>
                <a:srgbClr val="F7C810">
                  <a:alpha val="83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426"/>
            <p:cNvSpPr>
              <a:spLocks/>
            </p:cNvSpPr>
            <p:nvPr/>
          </p:nvSpPr>
          <p:spPr bwMode="auto">
            <a:xfrm>
              <a:off x="5101482" y="764046"/>
              <a:ext cx="844550" cy="425450"/>
            </a:xfrm>
            <a:prstGeom prst="triangle">
              <a:avLst/>
            </a:prstGeom>
            <a:solidFill>
              <a:srgbClr val="20235D">
                <a:alpha val="86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7" y="2195553"/>
            <a:ext cx="3643908" cy="33908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92" y="2195553"/>
            <a:ext cx="3846348" cy="339086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15"/>
          <a:stretch/>
        </p:blipFill>
        <p:spPr>
          <a:xfrm>
            <a:off x="8109447" y="2195553"/>
            <a:ext cx="3892053" cy="339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9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等腰三角形 58"/>
          <p:cNvSpPr/>
          <p:nvPr/>
        </p:nvSpPr>
        <p:spPr>
          <a:xfrm rot="6438834">
            <a:off x="-393091" y="-337911"/>
            <a:ext cx="2663489" cy="2296111"/>
          </a:xfrm>
          <a:prstGeom prst="triangle">
            <a:avLst/>
          </a:prstGeom>
          <a:solidFill>
            <a:srgbClr val="20235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等腰三角形 59"/>
          <p:cNvSpPr/>
          <p:nvPr/>
        </p:nvSpPr>
        <p:spPr>
          <a:xfrm rot="6438834">
            <a:off x="-1077544" y="900427"/>
            <a:ext cx="1719618" cy="1482429"/>
          </a:xfrm>
          <a:prstGeom prst="triangle">
            <a:avLst/>
          </a:prstGeom>
          <a:solidFill>
            <a:srgbClr val="DD2C2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等腰三角形 60"/>
          <p:cNvSpPr/>
          <p:nvPr/>
        </p:nvSpPr>
        <p:spPr>
          <a:xfrm rot="5400000">
            <a:off x="867100" y="-155801"/>
            <a:ext cx="1037496" cy="894393"/>
          </a:xfrm>
          <a:prstGeom prst="triangle">
            <a:avLst/>
          </a:prstGeom>
          <a:solidFill>
            <a:srgbClr val="F7C81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2238150" y="810146"/>
            <a:ext cx="2204079" cy="630247"/>
            <a:chOff x="3924207" y="4834719"/>
            <a:chExt cx="3240687" cy="926660"/>
          </a:xfrm>
        </p:grpSpPr>
        <p:grpSp>
          <p:nvGrpSpPr>
            <p:cNvPr id="62" name="组合 61"/>
            <p:cNvGrpSpPr/>
            <p:nvPr/>
          </p:nvGrpSpPr>
          <p:grpSpPr>
            <a:xfrm>
              <a:off x="3924207" y="4837697"/>
              <a:ext cx="845017" cy="909053"/>
              <a:chOff x="8621713" y="3260726"/>
              <a:chExt cx="1068387" cy="1149350"/>
            </a:xfrm>
          </p:grpSpPr>
          <p:sp>
            <p:nvSpPr>
              <p:cNvPr id="63" name="Rectangle 7"/>
              <p:cNvSpPr>
                <a:spLocks noChangeArrowheads="1"/>
              </p:cNvSpPr>
              <p:nvPr/>
            </p:nvSpPr>
            <p:spPr bwMode="auto">
              <a:xfrm>
                <a:off x="9463088" y="3260726"/>
                <a:ext cx="206375" cy="269875"/>
              </a:xfrm>
              <a:prstGeom prst="rect">
                <a:avLst/>
              </a:prstGeom>
              <a:solidFill>
                <a:srgbClr val="2228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Rectangle 8"/>
              <p:cNvSpPr>
                <a:spLocks noChangeArrowheads="1"/>
              </p:cNvSpPr>
              <p:nvPr/>
            </p:nvSpPr>
            <p:spPr bwMode="auto">
              <a:xfrm>
                <a:off x="9463088" y="3260726"/>
                <a:ext cx="206375" cy="269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9"/>
              <p:cNvSpPr>
                <a:spLocks/>
              </p:cNvSpPr>
              <p:nvPr/>
            </p:nvSpPr>
            <p:spPr bwMode="auto">
              <a:xfrm>
                <a:off x="8883650" y="3843338"/>
                <a:ext cx="550862" cy="282575"/>
              </a:xfrm>
              <a:custGeom>
                <a:avLst/>
                <a:gdLst>
                  <a:gd name="T0" fmla="*/ 347 w 347"/>
                  <a:gd name="T1" fmla="*/ 0 h 178"/>
                  <a:gd name="T2" fmla="*/ 0 w 347"/>
                  <a:gd name="T3" fmla="*/ 0 h 178"/>
                  <a:gd name="T4" fmla="*/ 0 w 347"/>
                  <a:gd name="T5" fmla="*/ 178 h 178"/>
                  <a:gd name="T6" fmla="*/ 45 w 347"/>
                  <a:gd name="T7" fmla="*/ 178 h 178"/>
                  <a:gd name="T8" fmla="*/ 334 w 347"/>
                  <a:gd name="T9" fmla="*/ 178 h 178"/>
                  <a:gd name="T10" fmla="*/ 347 w 347"/>
                  <a:gd name="T11" fmla="*/ 178 h 178"/>
                  <a:gd name="T12" fmla="*/ 347 w 347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178">
                    <a:moveTo>
                      <a:pt x="347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45" y="178"/>
                    </a:lnTo>
                    <a:lnTo>
                      <a:pt x="334" y="178"/>
                    </a:lnTo>
                    <a:lnTo>
                      <a:pt x="347" y="178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Freeform 10"/>
              <p:cNvSpPr>
                <a:spLocks/>
              </p:cNvSpPr>
              <p:nvPr/>
            </p:nvSpPr>
            <p:spPr bwMode="auto">
              <a:xfrm>
                <a:off x="8883650" y="3843338"/>
                <a:ext cx="550862" cy="282575"/>
              </a:xfrm>
              <a:custGeom>
                <a:avLst/>
                <a:gdLst>
                  <a:gd name="T0" fmla="*/ 347 w 347"/>
                  <a:gd name="T1" fmla="*/ 0 h 178"/>
                  <a:gd name="T2" fmla="*/ 0 w 347"/>
                  <a:gd name="T3" fmla="*/ 0 h 178"/>
                  <a:gd name="T4" fmla="*/ 0 w 347"/>
                  <a:gd name="T5" fmla="*/ 178 h 178"/>
                  <a:gd name="T6" fmla="*/ 45 w 347"/>
                  <a:gd name="T7" fmla="*/ 178 h 178"/>
                  <a:gd name="T8" fmla="*/ 334 w 347"/>
                  <a:gd name="T9" fmla="*/ 178 h 178"/>
                  <a:gd name="T10" fmla="*/ 347 w 347"/>
                  <a:gd name="T11" fmla="*/ 178 h 178"/>
                  <a:gd name="T12" fmla="*/ 347 w 347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178">
                    <a:moveTo>
                      <a:pt x="347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45" y="178"/>
                    </a:lnTo>
                    <a:lnTo>
                      <a:pt x="334" y="178"/>
                    </a:lnTo>
                    <a:lnTo>
                      <a:pt x="347" y="178"/>
                    </a:lnTo>
                    <a:lnTo>
                      <a:pt x="3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Rectangle 11"/>
              <p:cNvSpPr>
                <a:spLocks noChangeArrowheads="1"/>
              </p:cNvSpPr>
              <p:nvPr/>
            </p:nvSpPr>
            <p:spPr bwMode="auto">
              <a:xfrm>
                <a:off x="8650288" y="3559176"/>
                <a:ext cx="204787" cy="255588"/>
              </a:xfrm>
              <a:prstGeom prst="rect">
                <a:avLst/>
              </a:prstGeom>
              <a:solidFill>
                <a:srgbClr val="DD2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Rectangle 12"/>
              <p:cNvSpPr>
                <a:spLocks noChangeArrowheads="1"/>
              </p:cNvSpPr>
              <p:nvPr/>
            </p:nvSpPr>
            <p:spPr bwMode="auto">
              <a:xfrm>
                <a:off x="8650288" y="3559176"/>
                <a:ext cx="204787" cy="255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Rectangle 13"/>
              <p:cNvSpPr>
                <a:spLocks noChangeArrowheads="1"/>
              </p:cNvSpPr>
              <p:nvPr/>
            </p:nvSpPr>
            <p:spPr bwMode="auto">
              <a:xfrm>
                <a:off x="8650288" y="4154488"/>
                <a:ext cx="204787" cy="255588"/>
              </a:xfrm>
              <a:prstGeom prst="rect">
                <a:avLst/>
              </a:pr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8650288" y="4154488"/>
                <a:ext cx="204787" cy="255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53"/>
              <p:cNvSpPr>
                <a:spLocks noEditPoints="1"/>
              </p:cNvSpPr>
              <p:nvPr/>
            </p:nvSpPr>
            <p:spPr bwMode="auto">
              <a:xfrm>
                <a:off x="8621713" y="3260726"/>
                <a:ext cx="1068387" cy="1149350"/>
              </a:xfrm>
              <a:custGeom>
                <a:avLst/>
                <a:gdLst>
                  <a:gd name="T0" fmla="*/ 18 w 673"/>
                  <a:gd name="T1" fmla="*/ 545 h 724"/>
                  <a:gd name="T2" fmla="*/ 18 w 673"/>
                  <a:gd name="T3" fmla="*/ 367 h 724"/>
                  <a:gd name="T4" fmla="*/ 147 w 673"/>
                  <a:gd name="T5" fmla="*/ 367 h 724"/>
                  <a:gd name="T6" fmla="*/ 147 w 673"/>
                  <a:gd name="T7" fmla="*/ 545 h 724"/>
                  <a:gd name="T8" fmla="*/ 18 w 673"/>
                  <a:gd name="T9" fmla="*/ 545 h 724"/>
                  <a:gd name="T10" fmla="*/ 165 w 673"/>
                  <a:gd name="T11" fmla="*/ 367 h 724"/>
                  <a:gd name="T12" fmla="*/ 165 w 673"/>
                  <a:gd name="T13" fmla="*/ 367 h 724"/>
                  <a:gd name="T14" fmla="*/ 512 w 673"/>
                  <a:gd name="T15" fmla="*/ 367 h 724"/>
                  <a:gd name="T16" fmla="*/ 512 w 673"/>
                  <a:gd name="T17" fmla="*/ 545 h 724"/>
                  <a:gd name="T18" fmla="*/ 165 w 673"/>
                  <a:gd name="T19" fmla="*/ 545 h 724"/>
                  <a:gd name="T20" fmla="*/ 165 w 673"/>
                  <a:gd name="T21" fmla="*/ 367 h 724"/>
                  <a:gd name="T22" fmla="*/ 18 w 673"/>
                  <a:gd name="T23" fmla="*/ 188 h 724"/>
                  <a:gd name="T24" fmla="*/ 18 w 673"/>
                  <a:gd name="T25" fmla="*/ 188 h 724"/>
                  <a:gd name="T26" fmla="*/ 147 w 673"/>
                  <a:gd name="T27" fmla="*/ 188 h 724"/>
                  <a:gd name="T28" fmla="*/ 147 w 673"/>
                  <a:gd name="T29" fmla="*/ 349 h 724"/>
                  <a:gd name="T30" fmla="*/ 18 w 673"/>
                  <a:gd name="T31" fmla="*/ 349 h 724"/>
                  <a:gd name="T32" fmla="*/ 18 w 673"/>
                  <a:gd name="T33" fmla="*/ 188 h 724"/>
                  <a:gd name="T34" fmla="*/ 165 w 673"/>
                  <a:gd name="T35" fmla="*/ 349 h 724"/>
                  <a:gd name="T36" fmla="*/ 165 w 673"/>
                  <a:gd name="T37" fmla="*/ 188 h 724"/>
                  <a:gd name="T38" fmla="*/ 512 w 673"/>
                  <a:gd name="T39" fmla="*/ 188 h 724"/>
                  <a:gd name="T40" fmla="*/ 512 w 673"/>
                  <a:gd name="T41" fmla="*/ 349 h 724"/>
                  <a:gd name="T42" fmla="*/ 165 w 673"/>
                  <a:gd name="T43" fmla="*/ 349 h 724"/>
                  <a:gd name="T44" fmla="*/ 530 w 673"/>
                  <a:gd name="T45" fmla="*/ 349 h 724"/>
                  <a:gd name="T46" fmla="*/ 530 w 673"/>
                  <a:gd name="T47" fmla="*/ 188 h 724"/>
                  <a:gd name="T48" fmla="*/ 660 w 673"/>
                  <a:gd name="T49" fmla="*/ 188 h 724"/>
                  <a:gd name="T50" fmla="*/ 660 w 673"/>
                  <a:gd name="T51" fmla="*/ 349 h 724"/>
                  <a:gd name="T52" fmla="*/ 530 w 673"/>
                  <a:gd name="T53" fmla="*/ 349 h 724"/>
                  <a:gd name="T54" fmla="*/ 673 w 673"/>
                  <a:gd name="T55" fmla="*/ 0 h 724"/>
                  <a:gd name="T56" fmla="*/ 668 w 673"/>
                  <a:gd name="T57" fmla="*/ 0 h 724"/>
                  <a:gd name="T58" fmla="*/ 660 w 673"/>
                  <a:gd name="T59" fmla="*/ 0 h 724"/>
                  <a:gd name="T60" fmla="*/ 660 w 673"/>
                  <a:gd name="T61" fmla="*/ 170 h 724"/>
                  <a:gd name="T62" fmla="*/ 530 w 673"/>
                  <a:gd name="T63" fmla="*/ 170 h 724"/>
                  <a:gd name="T64" fmla="*/ 530 w 673"/>
                  <a:gd name="T65" fmla="*/ 0 h 724"/>
                  <a:gd name="T66" fmla="*/ 521 w 673"/>
                  <a:gd name="T67" fmla="*/ 0 h 724"/>
                  <a:gd name="T68" fmla="*/ 512 w 673"/>
                  <a:gd name="T69" fmla="*/ 0 h 724"/>
                  <a:gd name="T70" fmla="*/ 512 w 673"/>
                  <a:gd name="T71" fmla="*/ 170 h 724"/>
                  <a:gd name="T72" fmla="*/ 165 w 673"/>
                  <a:gd name="T73" fmla="*/ 170 h 724"/>
                  <a:gd name="T74" fmla="*/ 165 w 673"/>
                  <a:gd name="T75" fmla="*/ 0 h 724"/>
                  <a:gd name="T76" fmla="*/ 147 w 673"/>
                  <a:gd name="T77" fmla="*/ 0 h 724"/>
                  <a:gd name="T78" fmla="*/ 147 w 673"/>
                  <a:gd name="T79" fmla="*/ 170 h 724"/>
                  <a:gd name="T80" fmla="*/ 18 w 673"/>
                  <a:gd name="T81" fmla="*/ 170 h 724"/>
                  <a:gd name="T82" fmla="*/ 18 w 673"/>
                  <a:gd name="T83" fmla="*/ 0 h 724"/>
                  <a:gd name="T84" fmla="*/ 0 w 673"/>
                  <a:gd name="T85" fmla="*/ 0 h 724"/>
                  <a:gd name="T86" fmla="*/ 0 w 673"/>
                  <a:gd name="T87" fmla="*/ 724 h 724"/>
                  <a:gd name="T88" fmla="*/ 13 w 673"/>
                  <a:gd name="T89" fmla="*/ 724 h 724"/>
                  <a:gd name="T90" fmla="*/ 18 w 673"/>
                  <a:gd name="T91" fmla="*/ 724 h 724"/>
                  <a:gd name="T92" fmla="*/ 18 w 673"/>
                  <a:gd name="T93" fmla="*/ 563 h 724"/>
                  <a:gd name="T94" fmla="*/ 147 w 673"/>
                  <a:gd name="T95" fmla="*/ 563 h 724"/>
                  <a:gd name="T96" fmla="*/ 147 w 673"/>
                  <a:gd name="T97" fmla="*/ 724 h 724"/>
                  <a:gd name="T98" fmla="*/ 165 w 673"/>
                  <a:gd name="T99" fmla="*/ 724 h 724"/>
                  <a:gd name="T100" fmla="*/ 165 w 673"/>
                  <a:gd name="T101" fmla="*/ 563 h 724"/>
                  <a:gd name="T102" fmla="*/ 210 w 673"/>
                  <a:gd name="T103" fmla="*/ 563 h 724"/>
                  <a:gd name="T104" fmla="*/ 499 w 673"/>
                  <a:gd name="T105" fmla="*/ 563 h 724"/>
                  <a:gd name="T106" fmla="*/ 512 w 673"/>
                  <a:gd name="T107" fmla="*/ 563 h 724"/>
                  <a:gd name="T108" fmla="*/ 512 w 673"/>
                  <a:gd name="T109" fmla="*/ 724 h 724"/>
                  <a:gd name="T110" fmla="*/ 530 w 673"/>
                  <a:gd name="T111" fmla="*/ 724 h 724"/>
                  <a:gd name="T112" fmla="*/ 530 w 673"/>
                  <a:gd name="T113" fmla="*/ 563 h 724"/>
                  <a:gd name="T114" fmla="*/ 660 w 673"/>
                  <a:gd name="T115" fmla="*/ 563 h 724"/>
                  <a:gd name="T116" fmla="*/ 660 w 673"/>
                  <a:gd name="T117" fmla="*/ 724 h 724"/>
                  <a:gd name="T118" fmla="*/ 673 w 673"/>
                  <a:gd name="T119" fmla="*/ 724 h 724"/>
                  <a:gd name="T120" fmla="*/ 673 w 673"/>
                  <a:gd name="T121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3" h="724">
                    <a:moveTo>
                      <a:pt x="18" y="545"/>
                    </a:moveTo>
                    <a:lnTo>
                      <a:pt x="18" y="367"/>
                    </a:lnTo>
                    <a:lnTo>
                      <a:pt x="147" y="367"/>
                    </a:lnTo>
                    <a:lnTo>
                      <a:pt x="147" y="545"/>
                    </a:lnTo>
                    <a:lnTo>
                      <a:pt x="18" y="545"/>
                    </a:lnTo>
                    <a:close/>
                    <a:moveTo>
                      <a:pt x="165" y="367"/>
                    </a:moveTo>
                    <a:lnTo>
                      <a:pt x="165" y="367"/>
                    </a:lnTo>
                    <a:lnTo>
                      <a:pt x="512" y="367"/>
                    </a:lnTo>
                    <a:lnTo>
                      <a:pt x="512" y="545"/>
                    </a:lnTo>
                    <a:lnTo>
                      <a:pt x="165" y="545"/>
                    </a:lnTo>
                    <a:lnTo>
                      <a:pt x="165" y="367"/>
                    </a:lnTo>
                    <a:close/>
                    <a:moveTo>
                      <a:pt x="18" y="188"/>
                    </a:moveTo>
                    <a:lnTo>
                      <a:pt x="18" y="188"/>
                    </a:lnTo>
                    <a:lnTo>
                      <a:pt x="147" y="188"/>
                    </a:lnTo>
                    <a:lnTo>
                      <a:pt x="147" y="349"/>
                    </a:lnTo>
                    <a:lnTo>
                      <a:pt x="18" y="349"/>
                    </a:lnTo>
                    <a:lnTo>
                      <a:pt x="18" y="188"/>
                    </a:lnTo>
                    <a:close/>
                    <a:moveTo>
                      <a:pt x="165" y="349"/>
                    </a:moveTo>
                    <a:lnTo>
                      <a:pt x="165" y="188"/>
                    </a:lnTo>
                    <a:lnTo>
                      <a:pt x="512" y="188"/>
                    </a:lnTo>
                    <a:lnTo>
                      <a:pt x="512" y="349"/>
                    </a:lnTo>
                    <a:lnTo>
                      <a:pt x="165" y="349"/>
                    </a:lnTo>
                    <a:close/>
                    <a:moveTo>
                      <a:pt x="530" y="349"/>
                    </a:moveTo>
                    <a:lnTo>
                      <a:pt x="530" y="188"/>
                    </a:lnTo>
                    <a:lnTo>
                      <a:pt x="660" y="188"/>
                    </a:lnTo>
                    <a:lnTo>
                      <a:pt x="660" y="349"/>
                    </a:lnTo>
                    <a:lnTo>
                      <a:pt x="530" y="349"/>
                    </a:lnTo>
                    <a:close/>
                    <a:moveTo>
                      <a:pt x="673" y="0"/>
                    </a:moveTo>
                    <a:lnTo>
                      <a:pt x="668" y="0"/>
                    </a:lnTo>
                    <a:lnTo>
                      <a:pt x="660" y="0"/>
                    </a:lnTo>
                    <a:lnTo>
                      <a:pt x="660" y="170"/>
                    </a:lnTo>
                    <a:lnTo>
                      <a:pt x="530" y="170"/>
                    </a:lnTo>
                    <a:lnTo>
                      <a:pt x="530" y="0"/>
                    </a:lnTo>
                    <a:lnTo>
                      <a:pt x="521" y="0"/>
                    </a:lnTo>
                    <a:lnTo>
                      <a:pt x="512" y="0"/>
                    </a:lnTo>
                    <a:lnTo>
                      <a:pt x="512" y="170"/>
                    </a:lnTo>
                    <a:lnTo>
                      <a:pt x="165" y="170"/>
                    </a:lnTo>
                    <a:lnTo>
                      <a:pt x="165" y="0"/>
                    </a:lnTo>
                    <a:lnTo>
                      <a:pt x="147" y="0"/>
                    </a:lnTo>
                    <a:lnTo>
                      <a:pt x="147" y="170"/>
                    </a:lnTo>
                    <a:lnTo>
                      <a:pt x="18" y="17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724"/>
                    </a:lnTo>
                    <a:lnTo>
                      <a:pt x="13" y="724"/>
                    </a:lnTo>
                    <a:lnTo>
                      <a:pt x="18" y="724"/>
                    </a:lnTo>
                    <a:lnTo>
                      <a:pt x="18" y="563"/>
                    </a:lnTo>
                    <a:lnTo>
                      <a:pt x="147" y="563"/>
                    </a:lnTo>
                    <a:lnTo>
                      <a:pt x="147" y="724"/>
                    </a:lnTo>
                    <a:lnTo>
                      <a:pt x="165" y="724"/>
                    </a:lnTo>
                    <a:lnTo>
                      <a:pt x="165" y="563"/>
                    </a:lnTo>
                    <a:lnTo>
                      <a:pt x="210" y="563"/>
                    </a:lnTo>
                    <a:lnTo>
                      <a:pt x="499" y="563"/>
                    </a:lnTo>
                    <a:lnTo>
                      <a:pt x="512" y="563"/>
                    </a:lnTo>
                    <a:lnTo>
                      <a:pt x="512" y="724"/>
                    </a:lnTo>
                    <a:lnTo>
                      <a:pt x="530" y="724"/>
                    </a:lnTo>
                    <a:lnTo>
                      <a:pt x="530" y="563"/>
                    </a:lnTo>
                    <a:lnTo>
                      <a:pt x="660" y="563"/>
                    </a:lnTo>
                    <a:lnTo>
                      <a:pt x="660" y="724"/>
                    </a:lnTo>
                    <a:lnTo>
                      <a:pt x="673" y="724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54"/>
              <p:cNvSpPr>
                <a:spLocks noEditPoints="1"/>
              </p:cNvSpPr>
              <p:nvPr/>
            </p:nvSpPr>
            <p:spPr bwMode="auto">
              <a:xfrm>
                <a:off x="8621713" y="3260726"/>
                <a:ext cx="1068387" cy="1149350"/>
              </a:xfrm>
              <a:custGeom>
                <a:avLst/>
                <a:gdLst>
                  <a:gd name="T0" fmla="*/ 18 w 673"/>
                  <a:gd name="T1" fmla="*/ 545 h 724"/>
                  <a:gd name="T2" fmla="*/ 18 w 673"/>
                  <a:gd name="T3" fmla="*/ 367 h 724"/>
                  <a:gd name="T4" fmla="*/ 147 w 673"/>
                  <a:gd name="T5" fmla="*/ 367 h 724"/>
                  <a:gd name="T6" fmla="*/ 147 w 673"/>
                  <a:gd name="T7" fmla="*/ 545 h 724"/>
                  <a:gd name="T8" fmla="*/ 18 w 673"/>
                  <a:gd name="T9" fmla="*/ 545 h 724"/>
                  <a:gd name="T10" fmla="*/ 165 w 673"/>
                  <a:gd name="T11" fmla="*/ 367 h 724"/>
                  <a:gd name="T12" fmla="*/ 165 w 673"/>
                  <a:gd name="T13" fmla="*/ 367 h 724"/>
                  <a:gd name="T14" fmla="*/ 512 w 673"/>
                  <a:gd name="T15" fmla="*/ 367 h 724"/>
                  <a:gd name="T16" fmla="*/ 512 w 673"/>
                  <a:gd name="T17" fmla="*/ 545 h 724"/>
                  <a:gd name="T18" fmla="*/ 165 w 673"/>
                  <a:gd name="T19" fmla="*/ 545 h 724"/>
                  <a:gd name="T20" fmla="*/ 165 w 673"/>
                  <a:gd name="T21" fmla="*/ 367 h 724"/>
                  <a:gd name="T22" fmla="*/ 18 w 673"/>
                  <a:gd name="T23" fmla="*/ 188 h 724"/>
                  <a:gd name="T24" fmla="*/ 18 w 673"/>
                  <a:gd name="T25" fmla="*/ 188 h 724"/>
                  <a:gd name="T26" fmla="*/ 147 w 673"/>
                  <a:gd name="T27" fmla="*/ 188 h 724"/>
                  <a:gd name="T28" fmla="*/ 147 w 673"/>
                  <a:gd name="T29" fmla="*/ 349 h 724"/>
                  <a:gd name="T30" fmla="*/ 18 w 673"/>
                  <a:gd name="T31" fmla="*/ 349 h 724"/>
                  <a:gd name="T32" fmla="*/ 18 w 673"/>
                  <a:gd name="T33" fmla="*/ 188 h 724"/>
                  <a:gd name="T34" fmla="*/ 165 w 673"/>
                  <a:gd name="T35" fmla="*/ 349 h 724"/>
                  <a:gd name="T36" fmla="*/ 165 w 673"/>
                  <a:gd name="T37" fmla="*/ 188 h 724"/>
                  <a:gd name="T38" fmla="*/ 512 w 673"/>
                  <a:gd name="T39" fmla="*/ 188 h 724"/>
                  <a:gd name="T40" fmla="*/ 512 w 673"/>
                  <a:gd name="T41" fmla="*/ 349 h 724"/>
                  <a:gd name="T42" fmla="*/ 165 w 673"/>
                  <a:gd name="T43" fmla="*/ 349 h 724"/>
                  <a:gd name="T44" fmla="*/ 530 w 673"/>
                  <a:gd name="T45" fmla="*/ 349 h 724"/>
                  <a:gd name="T46" fmla="*/ 530 w 673"/>
                  <a:gd name="T47" fmla="*/ 188 h 724"/>
                  <a:gd name="T48" fmla="*/ 660 w 673"/>
                  <a:gd name="T49" fmla="*/ 188 h 724"/>
                  <a:gd name="T50" fmla="*/ 660 w 673"/>
                  <a:gd name="T51" fmla="*/ 349 h 724"/>
                  <a:gd name="T52" fmla="*/ 530 w 673"/>
                  <a:gd name="T53" fmla="*/ 349 h 724"/>
                  <a:gd name="T54" fmla="*/ 673 w 673"/>
                  <a:gd name="T55" fmla="*/ 0 h 724"/>
                  <a:gd name="T56" fmla="*/ 668 w 673"/>
                  <a:gd name="T57" fmla="*/ 0 h 724"/>
                  <a:gd name="T58" fmla="*/ 660 w 673"/>
                  <a:gd name="T59" fmla="*/ 0 h 724"/>
                  <a:gd name="T60" fmla="*/ 660 w 673"/>
                  <a:gd name="T61" fmla="*/ 170 h 724"/>
                  <a:gd name="T62" fmla="*/ 530 w 673"/>
                  <a:gd name="T63" fmla="*/ 170 h 724"/>
                  <a:gd name="T64" fmla="*/ 530 w 673"/>
                  <a:gd name="T65" fmla="*/ 0 h 724"/>
                  <a:gd name="T66" fmla="*/ 521 w 673"/>
                  <a:gd name="T67" fmla="*/ 0 h 724"/>
                  <a:gd name="T68" fmla="*/ 512 w 673"/>
                  <a:gd name="T69" fmla="*/ 0 h 724"/>
                  <a:gd name="T70" fmla="*/ 512 w 673"/>
                  <a:gd name="T71" fmla="*/ 170 h 724"/>
                  <a:gd name="T72" fmla="*/ 165 w 673"/>
                  <a:gd name="T73" fmla="*/ 170 h 724"/>
                  <a:gd name="T74" fmla="*/ 165 w 673"/>
                  <a:gd name="T75" fmla="*/ 0 h 724"/>
                  <a:gd name="T76" fmla="*/ 147 w 673"/>
                  <a:gd name="T77" fmla="*/ 0 h 724"/>
                  <a:gd name="T78" fmla="*/ 147 w 673"/>
                  <a:gd name="T79" fmla="*/ 170 h 724"/>
                  <a:gd name="T80" fmla="*/ 18 w 673"/>
                  <a:gd name="T81" fmla="*/ 170 h 724"/>
                  <a:gd name="T82" fmla="*/ 18 w 673"/>
                  <a:gd name="T83" fmla="*/ 0 h 724"/>
                  <a:gd name="T84" fmla="*/ 0 w 673"/>
                  <a:gd name="T85" fmla="*/ 0 h 724"/>
                  <a:gd name="T86" fmla="*/ 0 w 673"/>
                  <a:gd name="T87" fmla="*/ 724 h 724"/>
                  <a:gd name="T88" fmla="*/ 13 w 673"/>
                  <a:gd name="T89" fmla="*/ 724 h 724"/>
                  <a:gd name="T90" fmla="*/ 18 w 673"/>
                  <a:gd name="T91" fmla="*/ 724 h 724"/>
                  <a:gd name="T92" fmla="*/ 18 w 673"/>
                  <a:gd name="T93" fmla="*/ 563 h 724"/>
                  <a:gd name="T94" fmla="*/ 147 w 673"/>
                  <a:gd name="T95" fmla="*/ 563 h 724"/>
                  <a:gd name="T96" fmla="*/ 147 w 673"/>
                  <a:gd name="T97" fmla="*/ 724 h 724"/>
                  <a:gd name="T98" fmla="*/ 165 w 673"/>
                  <a:gd name="T99" fmla="*/ 724 h 724"/>
                  <a:gd name="T100" fmla="*/ 165 w 673"/>
                  <a:gd name="T101" fmla="*/ 563 h 724"/>
                  <a:gd name="T102" fmla="*/ 210 w 673"/>
                  <a:gd name="T103" fmla="*/ 563 h 724"/>
                  <a:gd name="T104" fmla="*/ 499 w 673"/>
                  <a:gd name="T105" fmla="*/ 563 h 724"/>
                  <a:gd name="T106" fmla="*/ 512 w 673"/>
                  <a:gd name="T107" fmla="*/ 563 h 724"/>
                  <a:gd name="T108" fmla="*/ 512 w 673"/>
                  <a:gd name="T109" fmla="*/ 724 h 724"/>
                  <a:gd name="T110" fmla="*/ 530 w 673"/>
                  <a:gd name="T111" fmla="*/ 724 h 724"/>
                  <a:gd name="T112" fmla="*/ 530 w 673"/>
                  <a:gd name="T113" fmla="*/ 563 h 724"/>
                  <a:gd name="T114" fmla="*/ 660 w 673"/>
                  <a:gd name="T115" fmla="*/ 563 h 724"/>
                  <a:gd name="T116" fmla="*/ 660 w 673"/>
                  <a:gd name="T117" fmla="*/ 724 h 724"/>
                  <a:gd name="T118" fmla="*/ 673 w 673"/>
                  <a:gd name="T119" fmla="*/ 724 h 724"/>
                  <a:gd name="T120" fmla="*/ 673 w 673"/>
                  <a:gd name="T121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3" h="724">
                    <a:moveTo>
                      <a:pt x="18" y="545"/>
                    </a:moveTo>
                    <a:lnTo>
                      <a:pt x="18" y="367"/>
                    </a:lnTo>
                    <a:lnTo>
                      <a:pt x="147" y="367"/>
                    </a:lnTo>
                    <a:lnTo>
                      <a:pt x="147" y="545"/>
                    </a:lnTo>
                    <a:lnTo>
                      <a:pt x="18" y="545"/>
                    </a:lnTo>
                    <a:moveTo>
                      <a:pt x="165" y="367"/>
                    </a:moveTo>
                    <a:lnTo>
                      <a:pt x="165" y="367"/>
                    </a:lnTo>
                    <a:lnTo>
                      <a:pt x="512" y="367"/>
                    </a:lnTo>
                    <a:lnTo>
                      <a:pt x="512" y="545"/>
                    </a:lnTo>
                    <a:lnTo>
                      <a:pt x="165" y="545"/>
                    </a:lnTo>
                    <a:lnTo>
                      <a:pt x="165" y="367"/>
                    </a:lnTo>
                    <a:moveTo>
                      <a:pt x="18" y="188"/>
                    </a:moveTo>
                    <a:lnTo>
                      <a:pt x="18" y="188"/>
                    </a:lnTo>
                    <a:lnTo>
                      <a:pt x="147" y="188"/>
                    </a:lnTo>
                    <a:lnTo>
                      <a:pt x="147" y="349"/>
                    </a:lnTo>
                    <a:lnTo>
                      <a:pt x="18" y="349"/>
                    </a:lnTo>
                    <a:lnTo>
                      <a:pt x="18" y="188"/>
                    </a:lnTo>
                    <a:moveTo>
                      <a:pt x="165" y="349"/>
                    </a:moveTo>
                    <a:lnTo>
                      <a:pt x="165" y="188"/>
                    </a:lnTo>
                    <a:lnTo>
                      <a:pt x="512" y="188"/>
                    </a:lnTo>
                    <a:lnTo>
                      <a:pt x="512" y="349"/>
                    </a:lnTo>
                    <a:lnTo>
                      <a:pt x="165" y="349"/>
                    </a:lnTo>
                    <a:moveTo>
                      <a:pt x="530" y="349"/>
                    </a:moveTo>
                    <a:lnTo>
                      <a:pt x="530" y="188"/>
                    </a:lnTo>
                    <a:lnTo>
                      <a:pt x="660" y="188"/>
                    </a:lnTo>
                    <a:lnTo>
                      <a:pt x="660" y="349"/>
                    </a:lnTo>
                    <a:lnTo>
                      <a:pt x="530" y="349"/>
                    </a:lnTo>
                    <a:moveTo>
                      <a:pt x="673" y="0"/>
                    </a:moveTo>
                    <a:lnTo>
                      <a:pt x="668" y="0"/>
                    </a:lnTo>
                    <a:lnTo>
                      <a:pt x="660" y="0"/>
                    </a:lnTo>
                    <a:lnTo>
                      <a:pt x="660" y="170"/>
                    </a:lnTo>
                    <a:lnTo>
                      <a:pt x="530" y="170"/>
                    </a:lnTo>
                    <a:lnTo>
                      <a:pt x="530" y="0"/>
                    </a:lnTo>
                    <a:lnTo>
                      <a:pt x="521" y="0"/>
                    </a:lnTo>
                    <a:lnTo>
                      <a:pt x="512" y="0"/>
                    </a:lnTo>
                    <a:lnTo>
                      <a:pt x="512" y="170"/>
                    </a:lnTo>
                    <a:lnTo>
                      <a:pt x="165" y="170"/>
                    </a:lnTo>
                    <a:lnTo>
                      <a:pt x="165" y="0"/>
                    </a:lnTo>
                    <a:lnTo>
                      <a:pt x="147" y="0"/>
                    </a:lnTo>
                    <a:lnTo>
                      <a:pt x="147" y="170"/>
                    </a:lnTo>
                    <a:lnTo>
                      <a:pt x="18" y="17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724"/>
                    </a:lnTo>
                    <a:lnTo>
                      <a:pt x="13" y="724"/>
                    </a:lnTo>
                    <a:lnTo>
                      <a:pt x="18" y="724"/>
                    </a:lnTo>
                    <a:lnTo>
                      <a:pt x="18" y="563"/>
                    </a:lnTo>
                    <a:lnTo>
                      <a:pt x="147" y="563"/>
                    </a:lnTo>
                    <a:lnTo>
                      <a:pt x="147" y="724"/>
                    </a:lnTo>
                    <a:lnTo>
                      <a:pt x="165" y="724"/>
                    </a:lnTo>
                    <a:lnTo>
                      <a:pt x="165" y="563"/>
                    </a:lnTo>
                    <a:lnTo>
                      <a:pt x="210" y="563"/>
                    </a:lnTo>
                    <a:lnTo>
                      <a:pt x="499" y="563"/>
                    </a:lnTo>
                    <a:lnTo>
                      <a:pt x="512" y="563"/>
                    </a:lnTo>
                    <a:lnTo>
                      <a:pt x="512" y="724"/>
                    </a:lnTo>
                    <a:lnTo>
                      <a:pt x="530" y="724"/>
                    </a:lnTo>
                    <a:lnTo>
                      <a:pt x="530" y="563"/>
                    </a:lnTo>
                    <a:lnTo>
                      <a:pt x="660" y="563"/>
                    </a:lnTo>
                    <a:lnTo>
                      <a:pt x="660" y="724"/>
                    </a:lnTo>
                    <a:lnTo>
                      <a:pt x="673" y="724"/>
                    </a:lnTo>
                    <a:lnTo>
                      <a:pt x="67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55"/>
              <p:cNvSpPr>
                <a:spLocks/>
              </p:cNvSpPr>
              <p:nvPr/>
            </p:nvSpPr>
            <p:spPr bwMode="auto">
              <a:xfrm>
                <a:off x="8883650" y="3843338"/>
                <a:ext cx="550862" cy="282575"/>
              </a:xfrm>
              <a:custGeom>
                <a:avLst/>
                <a:gdLst>
                  <a:gd name="T0" fmla="*/ 0 w 347"/>
                  <a:gd name="T1" fmla="*/ 0 h 178"/>
                  <a:gd name="T2" fmla="*/ 0 w 347"/>
                  <a:gd name="T3" fmla="*/ 0 h 178"/>
                  <a:gd name="T4" fmla="*/ 0 w 347"/>
                  <a:gd name="T5" fmla="*/ 178 h 178"/>
                  <a:gd name="T6" fmla="*/ 347 w 347"/>
                  <a:gd name="T7" fmla="*/ 178 h 178"/>
                  <a:gd name="T8" fmla="*/ 334 w 347"/>
                  <a:gd name="T9" fmla="*/ 178 h 178"/>
                  <a:gd name="T10" fmla="*/ 45 w 347"/>
                  <a:gd name="T11" fmla="*/ 178 h 178"/>
                  <a:gd name="T12" fmla="*/ 0 w 347"/>
                  <a:gd name="T13" fmla="*/ 178 h 178"/>
                  <a:gd name="T14" fmla="*/ 0 w 347"/>
                  <a:gd name="T15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7" h="178">
                    <a:moveTo>
                      <a:pt x="0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347" y="178"/>
                    </a:lnTo>
                    <a:lnTo>
                      <a:pt x="334" y="178"/>
                    </a:lnTo>
                    <a:lnTo>
                      <a:pt x="45" y="178"/>
                    </a:lnTo>
                    <a:lnTo>
                      <a:pt x="0" y="1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56"/>
              <p:cNvSpPr>
                <a:spLocks/>
              </p:cNvSpPr>
              <p:nvPr/>
            </p:nvSpPr>
            <p:spPr bwMode="auto">
              <a:xfrm>
                <a:off x="8883650" y="3843338"/>
                <a:ext cx="550862" cy="282575"/>
              </a:xfrm>
              <a:custGeom>
                <a:avLst/>
                <a:gdLst>
                  <a:gd name="T0" fmla="*/ 0 w 347"/>
                  <a:gd name="T1" fmla="*/ 0 h 178"/>
                  <a:gd name="T2" fmla="*/ 0 w 347"/>
                  <a:gd name="T3" fmla="*/ 0 h 178"/>
                  <a:gd name="T4" fmla="*/ 0 w 347"/>
                  <a:gd name="T5" fmla="*/ 178 h 178"/>
                  <a:gd name="T6" fmla="*/ 347 w 347"/>
                  <a:gd name="T7" fmla="*/ 178 h 178"/>
                  <a:gd name="T8" fmla="*/ 334 w 347"/>
                  <a:gd name="T9" fmla="*/ 178 h 178"/>
                  <a:gd name="T10" fmla="*/ 45 w 347"/>
                  <a:gd name="T11" fmla="*/ 178 h 178"/>
                  <a:gd name="T12" fmla="*/ 0 w 347"/>
                  <a:gd name="T13" fmla="*/ 178 h 178"/>
                  <a:gd name="T14" fmla="*/ 0 w 347"/>
                  <a:gd name="T15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7" h="178">
                    <a:moveTo>
                      <a:pt x="0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347" y="178"/>
                    </a:lnTo>
                    <a:lnTo>
                      <a:pt x="334" y="178"/>
                    </a:lnTo>
                    <a:lnTo>
                      <a:pt x="45" y="178"/>
                    </a:lnTo>
                    <a:lnTo>
                      <a:pt x="0" y="1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5231461" y="4834719"/>
              <a:ext cx="864539" cy="916686"/>
              <a:chOff x="6418263" y="766763"/>
              <a:chExt cx="1000125" cy="1060450"/>
            </a:xfrm>
          </p:grpSpPr>
          <p:sp>
            <p:nvSpPr>
              <p:cNvPr id="76" name="Freeform 36"/>
              <p:cNvSpPr>
                <a:spLocks/>
              </p:cNvSpPr>
              <p:nvPr/>
            </p:nvSpPr>
            <p:spPr bwMode="auto">
              <a:xfrm>
                <a:off x="6918325" y="793751"/>
                <a:ext cx="369888" cy="227013"/>
              </a:xfrm>
              <a:custGeom>
                <a:avLst/>
                <a:gdLst>
                  <a:gd name="T0" fmla="*/ 12 w 57"/>
                  <a:gd name="T1" fmla="*/ 0 h 35"/>
                  <a:gd name="T2" fmla="*/ 0 w 57"/>
                  <a:gd name="T3" fmla="*/ 0 h 35"/>
                  <a:gd name="T4" fmla="*/ 27 w 57"/>
                  <a:gd name="T5" fmla="*/ 35 h 35"/>
                  <a:gd name="T6" fmla="*/ 57 w 57"/>
                  <a:gd name="T7" fmla="*/ 35 h 35"/>
                  <a:gd name="T8" fmla="*/ 12 w 57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6"/>
                      <a:pt x="25" y="20"/>
                      <a:pt x="27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3" y="16"/>
                      <a:pt x="38" y="0"/>
                      <a:pt x="12" y="0"/>
                    </a:cubicBezTo>
                  </a:path>
                </a:pathLst>
              </a:custGeom>
              <a:solidFill>
                <a:srgbClr val="242B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37"/>
              <p:cNvSpPr>
                <a:spLocks/>
              </p:cNvSpPr>
              <p:nvPr/>
            </p:nvSpPr>
            <p:spPr bwMode="auto">
              <a:xfrm>
                <a:off x="6657975" y="1384301"/>
                <a:ext cx="539750" cy="417513"/>
              </a:xfrm>
              <a:custGeom>
                <a:avLst/>
                <a:gdLst>
                  <a:gd name="T0" fmla="*/ 21 w 83"/>
                  <a:gd name="T1" fmla="*/ 0 h 64"/>
                  <a:gd name="T2" fmla="*/ 19 w 83"/>
                  <a:gd name="T3" fmla="*/ 0 h 64"/>
                  <a:gd name="T4" fmla="*/ 2 w 83"/>
                  <a:gd name="T5" fmla="*/ 0 h 64"/>
                  <a:gd name="T6" fmla="*/ 0 w 83"/>
                  <a:gd name="T7" fmla="*/ 0 h 64"/>
                  <a:gd name="T8" fmla="*/ 0 w 83"/>
                  <a:gd name="T9" fmla="*/ 6 h 64"/>
                  <a:gd name="T10" fmla="*/ 47 w 83"/>
                  <a:gd name="T11" fmla="*/ 64 h 64"/>
                  <a:gd name="T12" fmla="*/ 83 w 83"/>
                  <a:gd name="T13" fmla="*/ 64 h 64"/>
                  <a:gd name="T14" fmla="*/ 30 w 83"/>
                  <a:gd name="T15" fmla="*/ 0 h 64"/>
                  <a:gd name="T16" fmla="*/ 21 w 83"/>
                  <a:gd name="T1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64">
                    <a:moveTo>
                      <a:pt x="21" y="0"/>
                    </a:moveTo>
                    <a:cubicBezTo>
                      <a:pt x="20" y="0"/>
                      <a:pt x="20" y="0"/>
                      <a:pt x="1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7" y="64"/>
                      <a:pt x="47" y="64"/>
                      <a:pt x="47" y="64"/>
                    </a:cubicBezTo>
                    <a:cubicBezTo>
                      <a:pt x="83" y="64"/>
                      <a:pt x="83" y="64"/>
                      <a:pt x="83" y="6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Rectangle 38"/>
              <p:cNvSpPr>
                <a:spLocks noChangeArrowheads="1"/>
              </p:cNvSpPr>
              <p:nvPr/>
            </p:nvSpPr>
            <p:spPr bwMode="auto">
              <a:xfrm>
                <a:off x="6443663" y="793751"/>
                <a:ext cx="188913" cy="227013"/>
              </a:xfrm>
              <a:prstGeom prst="rect">
                <a:avLst/>
              </a:prstGeom>
              <a:solidFill>
                <a:srgbClr val="DC2D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Rectangle 39"/>
              <p:cNvSpPr>
                <a:spLocks noChangeArrowheads="1"/>
              </p:cNvSpPr>
              <p:nvPr/>
            </p:nvSpPr>
            <p:spPr bwMode="auto">
              <a:xfrm>
                <a:off x="6443663" y="793751"/>
                <a:ext cx="188913" cy="227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62"/>
              <p:cNvSpPr>
                <a:spLocks noEditPoints="1"/>
              </p:cNvSpPr>
              <p:nvPr/>
            </p:nvSpPr>
            <p:spPr bwMode="auto">
              <a:xfrm>
                <a:off x="6418263" y="766763"/>
                <a:ext cx="1000125" cy="1060450"/>
              </a:xfrm>
              <a:custGeom>
                <a:avLst/>
                <a:gdLst>
                  <a:gd name="T0" fmla="*/ 37 w 154"/>
                  <a:gd name="T1" fmla="*/ 95 h 163"/>
                  <a:gd name="T2" fmla="*/ 56 w 154"/>
                  <a:gd name="T3" fmla="*/ 95 h 163"/>
                  <a:gd name="T4" fmla="*/ 67 w 154"/>
                  <a:gd name="T5" fmla="*/ 95 h 163"/>
                  <a:gd name="T6" fmla="*/ 84 w 154"/>
                  <a:gd name="T7" fmla="*/ 159 h 163"/>
                  <a:gd name="T8" fmla="*/ 37 w 154"/>
                  <a:gd name="T9" fmla="*/ 95 h 163"/>
                  <a:gd name="T10" fmla="*/ 4 w 154"/>
                  <a:gd name="T11" fmla="*/ 42 h 163"/>
                  <a:gd name="T12" fmla="*/ 33 w 154"/>
                  <a:gd name="T13" fmla="*/ 80 h 163"/>
                  <a:gd name="T14" fmla="*/ 33 w 154"/>
                  <a:gd name="T15" fmla="*/ 92 h 163"/>
                  <a:gd name="T16" fmla="*/ 33 w 154"/>
                  <a:gd name="T17" fmla="*/ 98 h 163"/>
                  <a:gd name="T18" fmla="*/ 33 w 154"/>
                  <a:gd name="T19" fmla="*/ 108 h 163"/>
                  <a:gd name="T20" fmla="*/ 33 w 154"/>
                  <a:gd name="T21" fmla="*/ 124 h 163"/>
                  <a:gd name="T22" fmla="*/ 37 w 154"/>
                  <a:gd name="T23" fmla="*/ 92 h 163"/>
                  <a:gd name="T24" fmla="*/ 37 w 154"/>
                  <a:gd name="T25" fmla="*/ 42 h 163"/>
                  <a:gd name="T26" fmla="*/ 101 w 154"/>
                  <a:gd name="T27" fmla="*/ 42 h 163"/>
                  <a:gd name="T28" fmla="*/ 37 w 154"/>
                  <a:gd name="T29" fmla="*/ 92 h 163"/>
                  <a:gd name="T30" fmla="*/ 105 w 154"/>
                  <a:gd name="T31" fmla="*/ 42 h 163"/>
                  <a:gd name="T32" fmla="*/ 89 w 154"/>
                  <a:gd name="T33" fmla="*/ 92 h 163"/>
                  <a:gd name="T34" fmla="*/ 4 w 154"/>
                  <a:gd name="T35" fmla="*/ 4 h 163"/>
                  <a:gd name="T36" fmla="*/ 33 w 154"/>
                  <a:gd name="T37" fmla="*/ 4 h 163"/>
                  <a:gd name="T38" fmla="*/ 4 w 154"/>
                  <a:gd name="T39" fmla="*/ 39 h 163"/>
                  <a:gd name="T40" fmla="*/ 37 w 154"/>
                  <a:gd name="T41" fmla="*/ 39 h 163"/>
                  <a:gd name="T42" fmla="*/ 56 w 154"/>
                  <a:gd name="T43" fmla="*/ 4 h 163"/>
                  <a:gd name="T44" fmla="*/ 98 w 154"/>
                  <a:gd name="T45" fmla="*/ 39 h 163"/>
                  <a:gd name="T46" fmla="*/ 77 w 154"/>
                  <a:gd name="T47" fmla="*/ 4 h 163"/>
                  <a:gd name="T48" fmla="*/ 89 w 154"/>
                  <a:gd name="T49" fmla="*/ 4 h 163"/>
                  <a:gd name="T50" fmla="*/ 134 w 154"/>
                  <a:gd name="T51" fmla="*/ 39 h 163"/>
                  <a:gd name="T52" fmla="*/ 104 w 154"/>
                  <a:gd name="T53" fmla="*/ 39 h 163"/>
                  <a:gd name="T54" fmla="*/ 77 w 154"/>
                  <a:gd name="T55" fmla="*/ 4 h 163"/>
                  <a:gd name="T56" fmla="*/ 56 w 154"/>
                  <a:gd name="T57" fmla="*/ 0 h 163"/>
                  <a:gd name="T58" fmla="*/ 35 w 154"/>
                  <a:gd name="T59" fmla="*/ 0 h 163"/>
                  <a:gd name="T60" fmla="*/ 2 w 154"/>
                  <a:gd name="T61" fmla="*/ 0 h 163"/>
                  <a:gd name="T62" fmla="*/ 0 w 154"/>
                  <a:gd name="T63" fmla="*/ 2 h 163"/>
                  <a:gd name="T64" fmla="*/ 0 w 154"/>
                  <a:gd name="T65" fmla="*/ 163 h 163"/>
                  <a:gd name="T66" fmla="*/ 33 w 154"/>
                  <a:gd name="T67" fmla="*/ 163 h 163"/>
                  <a:gd name="T68" fmla="*/ 37 w 154"/>
                  <a:gd name="T69" fmla="*/ 109 h 163"/>
                  <a:gd name="T70" fmla="*/ 82 w 154"/>
                  <a:gd name="T71" fmla="*/ 163 h 163"/>
                  <a:gd name="T72" fmla="*/ 84 w 154"/>
                  <a:gd name="T73" fmla="*/ 163 h 163"/>
                  <a:gd name="T74" fmla="*/ 124 w 154"/>
                  <a:gd name="T75" fmla="*/ 163 h 163"/>
                  <a:gd name="T76" fmla="*/ 127 w 154"/>
                  <a:gd name="T77" fmla="*/ 163 h 163"/>
                  <a:gd name="T78" fmla="*/ 72 w 154"/>
                  <a:gd name="T79" fmla="*/ 95 h 163"/>
                  <a:gd name="T80" fmla="*/ 89 w 154"/>
                  <a:gd name="T81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4" h="163">
                    <a:moveTo>
                      <a:pt x="37" y="95"/>
                    </a:moveTo>
                    <a:cubicBezTo>
                      <a:pt x="37" y="95"/>
                      <a:pt x="37" y="95"/>
                      <a:pt x="37" y="95"/>
                    </a:cubicBezTo>
                    <a:cubicBezTo>
                      <a:pt x="39" y="95"/>
                      <a:pt x="39" y="95"/>
                      <a:pt x="39" y="95"/>
                    </a:cubicBezTo>
                    <a:cubicBezTo>
                      <a:pt x="56" y="95"/>
                      <a:pt x="56" y="95"/>
                      <a:pt x="56" y="95"/>
                    </a:cubicBezTo>
                    <a:cubicBezTo>
                      <a:pt x="57" y="95"/>
                      <a:pt x="57" y="95"/>
                      <a:pt x="58" y="95"/>
                    </a:cubicBezTo>
                    <a:cubicBezTo>
                      <a:pt x="67" y="95"/>
                      <a:pt x="67" y="95"/>
                      <a:pt x="67" y="95"/>
                    </a:cubicBezTo>
                    <a:cubicBezTo>
                      <a:pt x="120" y="159"/>
                      <a:pt x="120" y="159"/>
                      <a:pt x="120" y="159"/>
                    </a:cubicBezTo>
                    <a:cubicBezTo>
                      <a:pt x="84" y="159"/>
                      <a:pt x="84" y="159"/>
                      <a:pt x="84" y="159"/>
                    </a:cubicBezTo>
                    <a:cubicBezTo>
                      <a:pt x="37" y="101"/>
                      <a:pt x="37" y="101"/>
                      <a:pt x="37" y="101"/>
                    </a:cubicBezTo>
                    <a:cubicBezTo>
                      <a:pt x="37" y="95"/>
                      <a:pt x="37" y="95"/>
                      <a:pt x="37" y="95"/>
                    </a:cubicBezTo>
                    <a:moveTo>
                      <a:pt x="4" y="124"/>
                    </a:moveTo>
                    <a:cubicBezTo>
                      <a:pt x="4" y="42"/>
                      <a:pt x="4" y="42"/>
                      <a:pt x="4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80"/>
                      <a:pt x="33" y="80"/>
                      <a:pt x="33" y="80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4" y="124"/>
                      <a:pt x="4" y="124"/>
                      <a:pt x="4" y="124"/>
                    </a:cubicBezTo>
                    <a:moveTo>
                      <a:pt x="37" y="92"/>
                    </a:move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98" y="42"/>
                      <a:pt x="98" y="42"/>
                      <a:pt x="98" y="42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104" y="66"/>
                      <a:pt x="89" y="92"/>
                      <a:pt x="56" y="92"/>
                    </a:cubicBezTo>
                    <a:cubicBezTo>
                      <a:pt x="37" y="92"/>
                      <a:pt x="37" y="92"/>
                      <a:pt x="37" y="92"/>
                    </a:cubicBezTo>
                    <a:moveTo>
                      <a:pt x="76" y="92"/>
                    </a:moveTo>
                    <a:cubicBezTo>
                      <a:pt x="97" y="84"/>
                      <a:pt x="107" y="62"/>
                      <a:pt x="105" y="42"/>
                    </a:cubicBezTo>
                    <a:cubicBezTo>
                      <a:pt x="134" y="42"/>
                      <a:pt x="134" y="42"/>
                      <a:pt x="134" y="42"/>
                    </a:cubicBezTo>
                    <a:cubicBezTo>
                      <a:pt x="137" y="66"/>
                      <a:pt x="122" y="92"/>
                      <a:pt x="89" y="92"/>
                    </a:cubicBezTo>
                    <a:cubicBezTo>
                      <a:pt x="76" y="92"/>
                      <a:pt x="76" y="92"/>
                      <a:pt x="76" y="92"/>
                    </a:cubicBezTo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"/>
                      <a:pt x="4" y="4"/>
                      <a:pt x="4" y="4"/>
                    </a:cubicBezTo>
                    <a:moveTo>
                      <a:pt x="37" y="39"/>
                    </a:moveTo>
                    <a:cubicBezTo>
                      <a:pt x="37" y="4"/>
                      <a:pt x="37" y="4"/>
                      <a:pt x="3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82" y="4"/>
                      <a:pt x="97" y="20"/>
                      <a:pt x="101" y="39"/>
                    </a:cubicBezTo>
                    <a:cubicBezTo>
                      <a:pt x="98" y="39"/>
                      <a:pt x="98" y="39"/>
                      <a:pt x="98" y="39"/>
                    </a:cubicBezTo>
                    <a:cubicBezTo>
                      <a:pt x="37" y="39"/>
                      <a:pt x="37" y="39"/>
                      <a:pt x="37" y="39"/>
                    </a:cubicBezTo>
                    <a:moveTo>
                      <a:pt x="77" y="4"/>
                    </a:moveTo>
                    <a:cubicBezTo>
                      <a:pt x="77" y="4"/>
                      <a:pt x="77" y="4"/>
                      <a:pt x="7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115" y="4"/>
                      <a:pt x="130" y="20"/>
                      <a:pt x="134" y="39"/>
                    </a:cubicBezTo>
                    <a:cubicBezTo>
                      <a:pt x="134" y="39"/>
                      <a:pt x="134" y="39"/>
                      <a:pt x="134" y="39"/>
                    </a:cubicBezTo>
                    <a:cubicBezTo>
                      <a:pt x="134" y="39"/>
                      <a:pt x="134" y="39"/>
                      <a:pt x="134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2" y="24"/>
                      <a:pt x="93" y="10"/>
                      <a:pt x="77" y="4"/>
                    </a:cubicBezTo>
                    <a:cubicBezTo>
                      <a:pt x="77" y="4"/>
                      <a:pt x="77" y="4"/>
                      <a:pt x="77" y="4"/>
                    </a:cubicBezTo>
                    <a:moveTo>
                      <a:pt x="89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4" y="163"/>
                      <a:pt x="4" y="163"/>
                      <a:pt x="4" y="163"/>
                    </a:cubicBezTo>
                    <a:cubicBezTo>
                      <a:pt x="33" y="163"/>
                      <a:pt x="33" y="163"/>
                      <a:pt x="33" y="163"/>
                    </a:cubicBezTo>
                    <a:cubicBezTo>
                      <a:pt x="37" y="163"/>
                      <a:pt x="37" y="163"/>
                      <a:pt x="37" y="163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82" y="163"/>
                      <a:pt x="82" y="163"/>
                      <a:pt x="82" y="163"/>
                    </a:cubicBezTo>
                    <a:cubicBezTo>
                      <a:pt x="84" y="163"/>
                      <a:pt x="84" y="163"/>
                      <a:pt x="84" y="163"/>
                    </a:cubicBezTo>
                    <a:cubicBezTo>
                      <a:pt x="84" y="163"/>
                      <a:pt x="84" y="163"/>
                      <a:pt x="84" y="163"/>
                    </a:cubicBezTo>
                    <a:cubicBezTo>
                      <a:pt x="87" y="163"/>
                      <a:pt x="87" y="163"/>
                      <a:pt x="87" y="163"/>
                    </a:cubicBezTo>
                    <a:cubicBezTo>
                      <a:pt x="124" y="163"/>
                      <a:pt x="124" y="163"/>
                      <a:pt x="124" y="163"/>
                    </a:cubicBezTo>
                    <a:cubicBezTo>
                      <a:pt x="125" y="163"/>
                      <a:pt x="125" y="163"/>
                      <a:pt x="125" y="163"/>
                    </a:cubicBezTo>
                    <a:cubicBezTo>
                      <a:pt x="127" y="163"/>
                      <a:pt x="127" y="163"/>
                      <a:pt x="127" y="163"/>
                    </a:cubicBezTo>
                    <a:cubicBezTo>
                      <a:pt x="129" y="163"/>
                      <a:pt x="129" y="163"/>
                      <a:pt x="129" y="163"/>
                    </a:cubicBezTo>
                    <a:cubicBezTo>
                      <a:pt x="72" y="95"/>
                      <a:pt x="72" y="95"/>
                      <a:pt x="72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154" y="95"/>
                      <a:pt x="154" y="0"/>
                      <a:pt x="89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6302132" y="4858048"/>
              <a:ext cx="862762" cy="903331"/>
              <a:chOff x="7315200" y="4713288"/>
              <a:chExt cx="1012825" cy="1060450"/>
            </a:xfrm>
          </p:grpSpPr>
          <p:sp>
            <p:nvSpPr>
              <p:cNvPr id="82" name="Freeform 46"/>
              <p:cNvSpPr>
                <a:spLocks/>
              </p:cNvSpPr>
              <p:nvPr/>
            </p:nvSpPr>
            <p:spPr bwMode="auto">
              <a:xfrm>
                <a:off x="7523163" y="5253038"/>
                <a:ext cx="382588" cy="260350"/>
              </a:xfrm>
              <a:custGeom>
                <a:avLst/>
                <a:gdLst>
                  <a:gd name="T0" fmla="*/ 241 w 241"/>
                  <a:gd name="T1" fmla="*/ 0 h 164"/>
                  <a:gd name="T2" fmla="*/ 126 w 241"/>
                  <a:gd name="T3" fmla="*/ 0 h 164"/>
                  <a:gd name="T4" fmla="*/ 0 w 241"/>
                  <a:gd name="T5" fmla="*/ 164 h 164"/>
                  <a:gd name="T6" fmla="*/ 118 w 241"/>
                  <a:gd name="T7" fmla="*/ 164 h 164"/>
                  <a:gd name="T8" fmla="*/ 241 w 241"/>
                  <a:gd name="T9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164">
                    <a:moveTo>
                      <a:pt x="241" y="0"/>
                    </a:moveTo>
                    <a:lnTo>
                      <a:pt x="126" y="0"/>
                    </a:lnTo>
                    <a:lnTo>
                      <a:pt x="0" y="164"/>
                    </a:lnTo>
                    <a:lnTo>
                      <a:pt x="118" y="164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rgbClr val="DD2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47"/>
              <p:cNvSpPr>
                <a:spLocks/>
              </p:cNvSpPr>
              <p:nvPr/>
            </p:nvSpPr>
            <p:spPr bwMode="auto">
              <a:xfrm>
                <a:off x="7565258" y="5253038"/>
                <a:ext cx="382588" cy="260350"/>
              </a:xfrm>
              <a:custGeom>
                <a:avLst/>
                <a:gdLst>
                  <a:gd name="T0" fmla="*/ 241 w 241"/>
                  <a:gd name="T1" fmla="*/ 0 h 164"/>
                  <a:gd name="T2" fmla="*/ 126 w 241"/>
                  <a:gd name="T3" fmla="*/ 0 h 164"/>
                  <a:gd name="T4" fmla="*/ 0 w 241"/>
                  <a:gd name="T5" fmla="*/ 164 h 164"/>
                  <a:gd name="T6" fmla="*/ 118 w 241"/>
                  <a:gd name="T7" fmla="*/ 164 h 164"/>
                  <a:gd name="T8" fmla="*/ 241 w 241"/>
                  <a:gd name="T9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164">
                    <a:moveTo>
                      <a:pt x="241" y="0"/>
                    </a:moveTo>
                    <a:lnTo>
                      <a:pt x="126" y="0"/>
                    </a:lnTo>
                    <a:lnTo>
                      <a:pt x="0" y="164"/>
                    </a:lnTo>
                    <a:lnTo>
                      <a:pt x="118" y="164"/>
                    </a:lnTo>
                    <a:lnTo>
                      <a:pt x="2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Freeform 48"/>
              <p:cNvSpPr>
                <a:spLocks/>
              </p:cNvSpPr>
              <p:nvPr/>
            </p:nvSpPr>
            <p:spPr bwMode="auto">
              <a:xfrm>
                <a:off x="7561263" y="5538788"/>
                <a:ext cx="741363" cy="207963"/>
              </a:xfrm>
              <a:custGeom>
                <a:avLst/>
                <a:gdLst>
                  <a:gd name="T0" fmla="*/ 467 w 467"/>
                  <a:gd name="T1" fmla="*/ 0 h 131"/>
                  <a:gd name="T2" fmla="*/ 98 w 467"/>
                  <a:gd name="T3" fmla="*/ 0 h 131"/>
                  <a:gd name="T4" fmla="*/ 0 w 467"/>
                  <a:gd name="T5" fmla="*/ 131 h 131"/>
                  <a:gd name="T6" fmla="*/ 348 w 467"/>
                  <a:gd name="T7" fmla="*/ 131 h 131"/>
                  <a:gd name="T8" fmla="*/ 467 w 467"/>
                  <a:gd name="T9" fmla="*/ 131 h 131"/>
                  <a:gd name="T10" fmla="*/ 467 w 467"/>
                  <a:gd name="T11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7" h="131">
                    <a:moveTo>
                      <a:pt x="467" y="0"/>
                    </a:moveTo>
                    <a:lnTo>
                      <a:pt x="98" y="0"/>
                    </a:lnTo>
                    <a:lnTo>
                      <a:pt x="0" y="131"/>
                    </a:lnTo>
                    <a:lnTo>
                      <a:pt x="348" y="131"/>
                    </a:lnTo>
                    <a:lnTo>
                      <a:pt x="467" y="131"/>
                    </a:lnTo>
                    <a:lnTo>
                      <a:pt x="467" y="0"/>
                    </a:lnTo>
                    <a:close/>
                  </a:path>
                </a:pathLst>
              </a:custGeom>
              <a:solidFill>
                <a:srgbClr val="2023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49"/>
              <p:cNvSpPr>
                <a:spLocks/>
              </p:cNvSpPr>
              <p:nvPr/>
            </p:nvSpPr>
            <p:spPr bwMode="auto">
              <a:xfrm>
                <a:off x="7561263" y="5538788"/>
                <a:ext cx="741363" cy="207963"/>
              </a:xfrm>
              <a:custGeom>
                <a:avLst/>
                <a:gdLst>
                  <a:gd name="T0" fmla="*/ 467 w 467"/>
                  <a:gd name="T1" fmla="*/ 0 h 131"/>
                  <a:gd name="T2" fmla="*/ 98 w 467"/>
                  <a:gd name="T3" fmla="*/ 0 h 131"/>
                  <a:gd name="T4" fmla="*/ 0 w 467"/>
                  <a:gd name="T5" fmla="*/ 131 h 131"/>
                  <a:gd name="T6" fmla="*/ 348 w 467"/>
                  <a:gd name="T7" fmla="*/ 131 h 131"/>
                  <a:gd name="T8" fmla="*/ 467 w 467"/>
                  <a:gd name="T9" fmla="*/ 131 h 131"/>
                  <a:gd name="T10" fmla="*/ 467 w 467"/>
                  <a:gd name="T11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7" h="131">
                    <a:moveTo>
                      <a:pt x="467" y="0"/>
                    </a:moveTo>
                    <a:lnTo>
                      <a:pt x="98" y="0"/>
                    </a:lnTo>
                    <a:lnTo>
                      <a:pt x="0" y="131"/>
                    </a:lnTo>
                    <a:lnTo>
                      <a:pt x="348" y="131"/>
                    </a:lnTo>
                    <a:lnTo>
                      <a:pt x="467" y="131"/>
                    </a:lnTo>
                    <a:lnTo>
                      <a:pt x="46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Freeform 66"/>
              <p:cNvSpPr>
                <a:spLocks noEditPoints="1"/>
              </p:cNvSpPr>
              <p:nvPr/>
            </p:nvSpPr>
            <p:spPr bwMode="auto">
              <a:xfrm>
                <a:off x="7315200" y="4713288"/>
                <a:ext cx="1012825" cy="1060450"/>
              </a:xfrm>
              <a:custGeom>
                <a:avLst/>
                <a:gdLst>
                  <a:gd name="T0" fmla="*/ 38 w 156"/>
                  <a:gd name="T1" fmla="*/ 159 h 163"/>
                  <a:gd name="T2" fmla="*/ 62 w 156"/>
                  <a:gd name="T3" fmla="*/ 127 h 163"/>
                  <a:gd name="T4" fmla="*/ 152 w 156"/>
                  <a:gd name="T5" fmla="*/ 127 h 163"/>
                  <a:gd name="T6" fmla="*/ 152 w 156"/>
                  <a:gd name="T7" fmla="*/ 159 h 163"/>
                  <a:gd name="T8" fmla="*/ 123 w 156"/>
                  <a:gd name="T9" fmla="*/ 159 h 163"/>
                  <a:gd name="T10" fmla="*/ 38 w 156"/>
                  <a:gd name="T11" fmla="*/ 159 h 163"/>
                  <a:gd name="T12" fmla="*/ 5 w 156"/>
                  <a:gd name="T13" fmla="*/ 159 h 163"/>
                  <a:gd name="T14" fmla="*/ 29 w 156"/>
                  <a:gd name="T15" fmla="*/ 127 h 163"/>
                  <a:gd name="T16" fmla="*/ 29 w 156"/>
                  <a:gd name="T17" fmla="*/ 127 h 163"/>
                  <a:gd name="T18" fmla="*/ 58 w 156"/>
                  <a:gd name="T19" fmla="*/ 127 h 163"/>
                  <a:gd name="T20" fmla="*/ 33 w 156"/>
                  <a:gd name="T21" fmla="*/ 159 h 163"/>
                  <a:gd name="T22" fmla="*/ 5 w 156"/>
                  <a:gd name="T23" fmla="*/ 159 h 163"/>
                  <a:gd name="T24" fmla="*/ 32 w 156"/>
                  <a:gd name="T25" fmla="*/ 123 h 163"/>
                  <a:gd name="T26" fmla="*/ 63 w 156"/>
                  <a:gd name="T27" fmla="*/ 83 h 163"/>
                  <a:gd name="T28" fmla="*/ 91 w 156"/>
                  <a:gd name="T29" fmla="*/ 83 h 163"/>
                  <a:gd name="T30" fmla="*/ 61 w 156"/>
                  <a:gd name="T31" fmla="*/ 123 h 163"/>
                  <a:gd name="T32" fmla="*/ 32 w 156"/>
                  <a:gd name="T33" fmla="*/ 123 h 163"/>
                  <a:gd name="T34" fmla="*/ 65 w 156"/>
                  <a:gd name="T35" fmla="*/ 80 h 163"/>
                  <a:gd name="T36" fmla="*/ 94 w 156"/>
                  <a:gd name="T37" fmla="*/ 42 h 163"/>
                  <a:gd name="T38" fmla="*/ 122 w 156"/>
                  <a:gd name="T39" fmla="*/ 42 h 163"/>
                  <a:gd name="T40" fmla="*/ 94 w 156"/>
                  <a:gd name="T41" fmla="*/ 80 h 163"/>
                  <a:gd name="T42" fmla="*/ 65 w 156"/>
                  <a:gd name="T43" fmla="*/ 80 h 163"/>
                  <a:gd name="T44" fmla="*/ 153 w 156"/>
                  <a:gd name="T45" fmla="*/ 0 h 163"/>
                  <a:gd name="T46" fmla="*/ 120 w 156"/>
                  <a:gd name="T47" fmla="*/ 0 h 163"/>
                  <a:gd name="T48" fmla="*/ 38 w 156"/>
                  <a:gd name="T49" fmla="*/ 0 h 163"/>
                  <a:gd name="T50" fmla="*/ 5 w 156"/>
                  <a:gd name="T51" fmla="*/ 0 h 163"/>
                  <a:gd name="T52" fmla="*/ 5 w 156"/>
                  <a:gd name="T53" fmla="*/ 4 h 163"/>
                  <a:gd name="T54" fmla="*/ 38 w 156"/>
                  <a:gd name="T55" fmla="*/ 4 h 163"/>
                  <a:gd name="T56" fmla="*/ 118 w 156"/>
                  <a:gd name="T57" fmla="*/ 4 h 163"/>
                  <a:gd name="T58" fmla="*/ 92 w 156"/>
                  <a:gd name="T59" fmla="*/ 39 h 163"/>
                  <a:gd name="T60" fmla="*/ 5 w 156"/>
                  <a:gd name="T61" fmla="*/ 39 h 163"/>
                  <a:gd name="T62" fmla="*/ 5 w 156"/>
                  <a:gd name="T63" fmla="*/ 42 h 163"/>
                  <a:gd name="T64" fmla="*/ 89 w 156"/>
                  <a:gd name="T65" fmla="*/ 42 h 163"/>
                  <a:gd name="T66" fmla="*/ 61 w 156"/>
                  <a:gd name="T67" fmla="*/ 80 h 163"/>
                  <a:gd name="T68" fmla="*/ 28 w 156"/>
                  <a:gd name="T69" fmla="*/ 80 h 163"/>
                  <a:gd name="T70" fmla="*/ 28 w 156"/>
                  <a:gd name="T71" fmla="*/ 83 h 163"/>
                  <a:gd name="T72" fmla="*/ 58 w 156"/>
                  <a:gd name="T73" fmla="*/ 83 h 163"/>
                  <a:gd name="T74" fmla="*/ 0 w 156"/>
                  <a:gd name="T75" fmla="*/ 160 h 163"/>
                  <a:gd name="T76" fmla="*/ 2 w 156"/>
                  <a:gd name="T77" fmla="*/ 163 h 163"/>
                  <a:gd name="T78" fmla="*/ 35 w 156"/>
                  <a:gd name="T79" fmla="*/ 163 h 163"/>
                  <a:gd name="T80" fmla="*/ 123 w 156"/>
                  <a:gd name="T81" fmla="*/ 163 h 163"/>
                  <a:gd name="T82" fmla="*/ 156 w 156"/>
                  <a:gd name="T83" fmla="*/ 163 h 163"/>
                  <a:gd name="T84" fmla="*/ 156 w 156"/>
                  <a:gd name="T85" fmla="*/ 161 h 163"/>
                  <a:gd name="T86" fmla="*/ 156 w 156"/>
                  <a:gd name="T87" fmla="*/ 159 h 163"/>
                  <a:gd name="T88" fmla="*/ 156 w 156"/>
                  <a:gd name="T89" fmla="*/ 127 h 163"/>
                  <a:gd name="T90" fmla="*/ 156 w 156"/>
                  <a:gd name="T91" fmla="*/ 123 h 163"/>
                  <a:gd name="T92" fmla="*/ 152 w 156"/>
                  <a:gd name="T93" fmla="*/ 123 h 163"/>
                  <a:gd name="T94" fmla="*/ 65 w 156"/>
                  <a:gd name="T95" fmla="*/ 123 h 163"/>
                  <a:gd name="T96" fmla="*/ 95 w 156"/>
                  <a:gd name="T97" fmla="*/ 83 h 163"/>
                  <a:gd name="T98" fmla="*/ 136 w 156"/>
                  <a:gd name="T99" fmla="*/ 83 h 163"/>
                  <a:gd name="T100" fmla="*/ 136 w 156"/>
                  <a:gd name="T101" fmla="*/ 80 h 163"/>
                  <a:gd name="T102" fmla="*/ 98 w 156"/>
                  <a:gd name="T103" fmla="*/ 80 h 163"/>
                  <a:gd name="T104" fmla="*/ 156 w 156"/>
                  <a:gd name="T105" fmla="*/ 5 h 163"/>
                  <a:gd name="T106" fmla="*/ 153 w 156"/>
                  <a:gd name="T107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56" h="163">
                    <a:moveTo>
                      <a:pt x="38" y="159"/>
                    </a:moveTo>
                    <a:cubicBezTo>
                      <a:pt x="62" y="127"/>
                      <a:pt x="62" y="127"/>
                      <a:pt x="62" y="127"/>
                    </a:cubicBezTo>
                    <a:cubicBezTo>
                      <a:pt x="152" y="127"/>
                      <a:pt x="152" y="127"/>
                      <a:pt x="152" y="127"/>
                    </a:cubicBezTo>
                    <a:cubicBezTo>
                      <a:pt x="152" y="159"/>
                      <a:pt x="152" y="159"/>
                      <a:pt x="152" y="159"/>
                    </a:cubicBezTo>
                    <a:cubicBezTo>
                      <a:pt x="123" y="159"/>
                      <a:pt x="123" y="159"/>
                      <a:pt x="123" y="159"/>
                    </a:cubicBezTo>
                    <a:cubicBezTo>
                      <a:pt x="38" y="159"/>
                      <a:pt x="38" y="159"/>
                      <a:pt x="38" y="159"/>
                    </a:cubicBezTo>
                    <a:moveTo>
                      <a:pt x="5" y="159"/>
                    </a:move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33" y="159"/>
                      <a:pt x="33" y="159"/>
                      <a:pt x="33" y="159"/>
                    </a:cubicBezTo>
                    <a:cubicBezTo>
                      <a:pt x="5" y="159"/>
                      <a:pt x="5" y="159"/>
                      <a:pt x="5" y="159"/>
                    </a:cubicBezTo>
                    <a:moveTo>
                      <a:pt x="32" y="123"/>
                    </a:moveTo>
                    <a:cubicBezTo>
                      <a:pt x="63" y="83"/>
                      <a:pt x="63" y="83"/>
                      <a:pt x="63" y="83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61" y="123"/>
                      <a:pt x="61" y="123"/>
                      <a:pt x="61" y="123"/>
                    </a:cubicBezTo>
                    <a:cubicBezTo>
                      <a:pt x="32" y="123"/>
                      <a:pt x="32" y="123"/>
                      <a:pt x="32" y="123"/>
                    </a:cubicBezTo>
                    <a:moveTo>
                      <a:pt x="65" y="80"/>
                    </a:moveTo>
                    <a:cubicBezTo>
                      <a:pt x="94" y="42"/>
                      <a:pt x="94" y="42"/>
                      <a:pt x="94" y="42"/>
                    </a:cubicBezTo>
                    <a:cubicBezTo>
                      <a:pt x="122" y="42"/>
                      <a:pt x="122" y="42"/>
                      <a:pt x="122" y="42"/>
                    </a:cubicBezTo>
                    <a:cubicBezTo>
                      <a:pt x="94" y="80"/>
                      <a:pt x="94" y="80"/>
                      <a:pt x="94" y="80"/>
                    </a:cubicBezTo>
                    <a:cubicBezTo>
                      <a:pt x="65" y="80"/>
                      <a:pt x="65" y="80"/>
                      <a:pt x="65" y="80"/>
                    </a:cubicBezTo>
                    <a:moveTo>
                      <a:pt x="153" y="0"/>
                    </a:moveTo>
                    <a:cubicBezTo>
                      <a:pt x="120" y="0"/>
                      <a:pt x="120" y="0"/>
                      <a:pt x="12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118" y="4"/>
                      <a:pt x="118" y="4"/>
                      <a:pt x="118" y="4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9" y="42"/>
                      <a:pt x="89" y="42"/>
                      <a:pt x="89" y="42"/>
                    </a:cubicBezTo>
                    <a:cubicBezTo>
                      <a:pt x="61" y="80"/>
                      <a:pt x="61" y="80"/>
                      <a:pt x="61" y="80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58" y="83"/>
                      <a:pt x="58" y="83"/>
                      <a:pt x="58" y="8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2" y="163"/>
                      <a:pt x="2" y="163"/>
                      <a:pt x="2" y="163"/>
                    </a:cubicBezTo>
                    <a:cubicBezTo>
                      <a:pt x="13" y="163"/>
                      <a:pt x="24" y="163"/>
                      <a:pt x="35" y="163"/>
                    </a:cubicBezTo>
                    <a:cubicBezTo>
                      <a:pt x="64" y="163"/>
                      <a:pt x="94" y="163"/>
                      <a:pt x="123" y="163"/>
                    </a:cubicBezTo>
                    <a:cubicBezTo>
                      <a:pt x="134" y="163"/>
                      <a:pt x="145" y="163"/>
                      <a:pt x="156" y="163"/>
                    </a:cubicBezTo>
                    <a:cubicBezTo>
                      <a:pt x="156" y="161"/>
                      <a:pt x="156" y="161"/>
                      <a:pt x="156" y="161"/>
                    </a:cubicBezTo>
                    <a:cubicBezTo>
                      <a:pt x="156" y="159"/>
                      <a:pt x="156" y="159"/>
                      <a:pt x="156" y="159"/>
                    </a:cubicBezTo>
                    <a:cubicBezTo>
                      <a:pt x="156" y="127"/>
                      <a:pt x="156" y="127"/>
                      <a:pt x="156" y="127"/>
                    </a:cubicBezTo>
                    <a:cubicBezTo>
                      <a:pt x="156" y="123"/>
                      <a:pt x="156" y="123"/>
                      <a:pt x="156" y="123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95" y="83"/>
                      <a:pt x="95" y="83"/>
                      <a:pt x="95" y="83"/>
                    </a:cubicBezTo>
                    <a:cubicBezTo>
                      <a:pt x="136" y="83"/>
                      <a:pt x="136" y="83"/>
                      <a:pt x="136" y="83"/>
                    </a:cubicBezTo>
                    <a:cubicBezTo>
                      <a:pt x="136" y="80"/>
                      <a:pt x="136" y="80"/>
                      <a:pt x="136" y="80"/>
                    </a:cubicBezTo>
                    <a:cubicBezTo>
                      <a:pt x="98" y="80"/>
                      <a:pt x="98" y="80"/>
                      <a:pt x="98" y="80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3" y="0"/>
                      <a:pt x="153" y="0"/>
                      <a:pt x="153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 flipV="1">
            <a:off x="938650" y="1726249"/>
            <a:ext cx="10303091" cy="3896"/>
            <a:chOff x="2354600" y="5971048"/>
            <a:chExt cx="8910196" cy="554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2354600" y="5971448"/>
              <a:ext cx="2926527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5281127" y="5971048"/>
              <a:ext cx="2836506" cy="0"/>
            </a:xfrm>
            <a:prstGeom prst="line">
              <a:avLst/>
            </a:prstGeom>
            <a:ln w="38100">
              <a:solidFill>
                <a:srgbClr val="DD2C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8117633" y="5971602"/>
              <a:ext cx="3147163" cy="0"/>
            </a:xfrm>
            <a:prstGeom prst="line">
              <a:avLst/>
            </a:prstGeom>
            <a:ln w="38100">
              <a:solidFill>
                <a:srgbClr val="F7C8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矩形 95"/>
          <p:cNvSpPr/>
          <p:nvPr/>
        </p:nvSpPr>
        <p:spPr>
          <a:xfrm>
            <a:off x="7447744" y="5181879"/>
            <a:ext cx="41841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C000"/>
                </a:solidFill>
              </a:rPr>
              <a:t>2.</a:t>
            </a:r>
            <a:r>
              <a:rPr lang="zh-CN" altLang="en-US" sz="2800" dirty="0" smtClean="0">
                <a:solidFill>
                  <a:srgbClr val="FFC000"/>
                </a:solidFill>
              </a:rPr>
              <a:t>社会秩序是人民安居乐业的保障（个人层面）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870701" y="5235705"/>
            <a:ext cx="47650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DD2C26"/>
                </a:solidFill>
              </a:rPr>
              <a:t>1.</a:t>
            </a:r>
            <a:r>
              <a:rPr lang="zh-CN" altLang="en-US" sz="2800" dirty="0" smtClean="0">
                <a:solidFill>
                  <a:srgbClr val="DD2C26"/>
                </a:solidFill>
              </a:rPr>
              <a:t>社会正常运行需要秩序</a:t>
            </a:r>
            <a:endParaRPr lang="en-US" altLang="zh-CN" sz="2800" dirty="0" smtClean="0">
              <a:solidFill>
                <a:srgbClr val="DD2C26"/>
              </a:solidFill>
            </a:endParaRPr>
          </a:p>
          <a:p>
            <a:r>
              <a:rPr lang="en-US" altLang="zh-CN" sz="2800" dirty="0">
                <a:solidFill>
                  <a:srgbClr val="DD2C26"/>
                </a:solidFill>
              </a:rPr>
              <a:t> </a:t>
            </a:r>
            <a:r>
              <a:rPr lang="en-US" altLang="zh-CN" sz="2800" dirty="0" smtClean="0">
                <a:solidFill>
                  <a:srgbClr val="DD2C26"/>
                </a:solidFill>
              </a:rPr>
              <a:t>             </a:t>
            </a:r>
            <a:r>
              <a:rPr lang="zh-CN" altLang="en-US" sz="2800" dirty="0" smtClean="0">
                <a:solidFill>
                  <a:srgbClr val="DD2C26"/>
                </a:solidFill>
              </a:rPr>
              <a:t>（社会层面）</a:t>
            </a:r>
            <a:endParaRPr lang="zh-CN" altLang="en-US" sz="2800" dirty="0">
              <a:solidFill>
                <a:srgbClr val="DD2C26"/>
              </a:solidFill>
            </a:endParaRPr>
          </a:p>
        </p:txBody>
      </p:sp>
      <p:grpSp>
        <p:nvGrpSpPr>
          <p:cNvPr id="108" name="组合 107"/>
          <p:cNvGrpSpPr/>
          <p:nvPr/>
        </p:nvGrpSpPr>
        <p:grpSpPr>
          <a:xfrm>
            <a:off x="2158981" y="4743885"/>
            <a:ext cx="733056" cy="265898"/>
            <a:chOff x="2079812" y="4285130"/>
            <a:chExt cx="733056" cy="265898"/>
          </a:xfrm>
          <a:solidFill>
            <a:srgbClr val="DD2C26"/>
          </a:solidFill>
        </p:grpSpPr>
        <p:cxnSp>
          <p:nvCxnSpPr>
            <p:cNvPr id="109" name="直接连接符 108"/>
            <p:cNvCxnSpPr/>
            <p:nvPr/>
          </p:nvCxnSpPr>
          <p:spPr>
            <a:xfrm>
              <a:off x="2079812" y="4285130"/>
              <a:ext cx="733056" cy="0"/>
            </a:xfrm>
            <a:prstGeom prst="line">
              <a:avLst/>
            </a:prstGeom>
            <a:grpFill/>
            <a:ln w="38100">
              <a:solidFill>
                <a:srgbClr val="DD2C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等腰三角形 109"/>
            <p:cNvSpPr/>
            <p:nvPr/>
          </p:nvSpPr>
          <p:spPr>
            <a:xfrm rot="10800000">
              <a:off x="2325234" y="4322670"/>
              <a:ext cx="264895" cy="228358"/>
            </a:xfrm>
            <a:prstGeom prst="triangle">
              <a:avLst/>
            </a:prstGeom>
            <a:grpFill/>
            <a:ln>
              <a:solidFill>
                <a:srgbClr val="DD2C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9294408" y="4706345"/>
            <a:ext cx="733056" cy="265898"/>
            <a:chOff x="2079812" y="4285130"/>
            <a:chExt cx="733056" cy="265898"/>
          </a:xfrm>
        </p:grpSpPr>
        <p:cxnSp>
          <p:nvCxnSpPr>
            <p:cNvPr id="112" name="直接连接符 111"/>
            <p:cNvCxnSpPr/>
            <p:nvPr/>
          </p:nvCxnSpPr>
          <p:spPr>
            <a:xfrm>
              <a:off x="2079812" y="4285130"/>
              <a:ext cx="733056" cy="0"/>
            </a:xfrm>
            <a:prstGeom prst="line">
              <a:avLst/>
            </a:prstGeom>
            <a:ln w="38100">
              <a:solidFill>
                <a:srgbClr val="F7C8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等腰三角形 112"/>
            <p:cNvSpPr/>
            <p:nvPr/>
          </p:nvSpPr>
          <p:spPr>
            <a:xfrm rot="10800000">
              <a:off x="2325234" y="4322670"/>
              <a:ext cx="264895" cy="228358"/>
            </a:xfrm>
            <a:prstGeom prst="triangle">
              <a:avLst/>
            </a:prstGeom>
            <a:solidFill>
              <a:srgbClr val="F7C810"/>
            </a:solidFill>
            <a:ln>
              <a:solidFill>
                <a:srgbClr val="F7C8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4" name="文本框 113"/>
          <p:cNvSpPr txBox="1"/>
          <p:nvPr/>
        </p:nvSpPr>
        <p:spPr>
          <a:xfrm>
            <a:off x="416197" y="1857209"/>
            <a:ext cx="7119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 smtClean="0">
                <a:solidFill>
                  <a:srgbClr val="20245D"/>
                </a:solidFill>
                <a:latin typeface="张海山锐线体2.0" panose="02000000000000000000" pitchFamily="2" charset="-122"/>
                <a:ea typeface="张海山锐线体2.0" panose="02000000000000000000" pitchFamily="2" charset="-122"/>
                <a:cs typeface="Open Sans" panose="020B0606030504020204" pitchFamily="34" charset="0"/>
              </a:rPr>
              <a:t>（</a:t>
            </a:r>
            <a:r>
              <a:rPr lang="zh-CN" alt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（二）</a:t>
            </a:r>
            <a:r>
              <a:rPr lang="zh-CN" altLang="en-US" sz="3200" b="1" spc="300" dirty="0" smtClean="0">
                <a:solidFill>
                  <a:srgbClr val="20245D"/>
                </a:solidFill>
                <a:latin typeface="张海山锐线体2.0" panose="02000000000000000000" pitchFamily="2" charset="-122"/>
                <a:ea typeface="张海山锐线体2.0" panose="02000000000000000000" pitchFamily="2" charset="-122"/>
                <a:cs typeface="Open Sans" panose="020B0606030504020204" pitchFamily="34" charset="0"/>
              </a:rPr>
              <a:t>社会秩序的作用</a:t>
            </a:r>
            <a:r>
              <a:rPr lang="en-US" altLang="zh-CN" sz="3200" b="1" spc="300" dirty="0" smtClean="0">
                <a:solidFill>
                  <a:srgbClr val="20245D"/>
                </a:solidFill>
                <a:latin typeface="张海山锐线体2.0" panose="02000000000000000000" pitchFamily="2" charset="-122"/>
                <a:ea typeface="张海山锐线体2.0" panose="02000000000000000000" pitchFamily="2" charset="-122"/>
                <a:cs typeface="Open Sans" panose="020B0606030504020204" pitchFamily="34" charset="0"/>
              </a:rPr>
              <a:t>/</a:t>
            </a:r>
            <a:r>
              <a:rPr lang="zh-CN" altLang="en-US" sz="3200" b="1" spc="300" dirty="0" smtClean="0">
                <a:solidFill>
                  <a:srgbClr val="20245D"/>
                </a:solidFill>
                <a:latin typeface="张海山锐线体2.0" panose="02000000000000000000" pitchFamily="2" charset="-122"/>
                <a:ea typeface="张海山锐线体2.0" panose="02000000000000000000" pitchFamily="2" charset="-122"/>
                <a:cs typeface="Open Sans" panose="020B0606030504020204" pitchFamily="34" charset="0"/>
              </a:rPr>
              <a:t>意义有哪些？</a:t>
            </a:r>
            <a:endParaRPr lang="zh-CN" altLang="en-US" sz="3200" b="1" spc="300" dirty="0">
              <a:solidFill>
                <a:srgbClr val="20245D"/>
              </a:solidFill>
              <a:latin typeface="张海山锐线体2.0" panose="02000000000000000000" pitchFamily="2" charset="-122"/>
              <a:ea typeface="张海山锐线体2.0" panose="020000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857997" y="957345"/>
            <a:ext cx="501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20245D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rPr>
              <a:t>一、社会生活有秩序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13115"/>
          <a:stretch/>
        </p:blipFill>
        <p:spPr>
          <a:xfrm>
            <a:off x="7602595" y="2504913"/>
            <a:ext cx="3621437" cy="20938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13759"/>
          <a:stretch/>
        </p:blipFill>
        <p:spPr>
          <a:xfrm>
            <a:off x="713272" y="2543924"/>
            <a:ext cx="3609397" cy="211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1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/>
          <p:cNvSpPr/>
          <p:nvPr>
            <p:custDataLst>
              <p:tags r:id="rId1"/>
            </p:custDataLst>
          </p:nvPr>
        </p:nvSpPr>
        <p:spPr>
          <a:xfrm>
            <a:off x="528395" y="3039914"/>
            <a:ext cx="3506911" cy="1973262"/>
          </a:xfrm>
          <a:custGeom>
            <a:avLst/>
            <a:gdLst>
              <a:gd name="txL" fmla="*/ 0 w 2809"/>
              <a:gd name="txT" fmla="*/ 0 h 1853"/>
              <a:gd name="txR" fmla="*/ 2809 w 2809"/>
              <a:gd name="txB" fmla="*/ 1853 h 185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 lIns="108000" rIns="108000" anchor="ctr"/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>
                <a:solidFill>
                  <a:srgbClr val="333333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在发生重大灾难时，人们往往遵循“妇弱优先，壮者靠后”的规则有序撤离。</a:t>
            </a:r>
          </a:p>
        </p:txBody>
      </p:sp>
      <p:sp>
        <p:nvSpPr>
          <p:cNvPr id="3" name="MH_SubTitle_2"/>
          <p:cNvSpPr/>
          <p:nvPr>
            <p:custDataLst>
              <p:tags r:id="rId2"/>
            </p:custDataLst>
          </p:nvPr>
        </p:nvSpPr>
        <p:spPr>
          <a:xfrm>
            <a:off x="4238335" y="2476821"/>
            <a:ext cx="3457723" cy="1973263"/>
          </a:xfrm>
          <a:custGeom>
            <a:avLst/>
            <a:gdLst>
              <a:gd name="txL" fmla="*/ 0 w 2809"/>
              <a:gd name="txT" fmla="*/ 0 h 1853"/>
              <a:gd name="txR" fmla="*/ 2809 w 2809"/>
              <a:gd name="txB" fmla="*/ 1853 h 185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 lIns="108000" rIns="108000" anchor="ctr"/>
          <a:lstStyle/>
          <a:p>
            <a:pPr algn="just">
              <a:lnSpc>
                <a:spcPct val="150000"/>
              </a:lnSpc>
            </a:pPr>
            <a:r>
              <a:rPr lang="zh-CN" altLang="en-US" sz="2800" noProof="1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某校规定学生上课不准迟到、不准吃零食、不准冲撞教室、也不能奇装异服</a:t>
            </a:r>
            <a:r>
              <a:rPr lang="en-US" altLang="zh-CN" sz="2800" noProof="1" smtClean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......</a:t>
            </a:r>
            <a:endParaRPr lang="en-US" altLang="zh-CN" sz="2800" noProof="1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4" name="MH_SubTitle_3"/>
          <p:cNvSpPr/>
          <p:nvPr>
            <p:custDataLst>
              <p:tags r:id="rId3"/>
            </p:custDataLst>
          </p:nvPr>
        </p:nvSpPr>
        <p:spPr>
          <a:xfrm>
            <a:off x="8039422" y="2476822"/>
            <a:ext cx="3816424" cy="1973263"/>
          </a:xfrm>
          <a:custGeom>
            <a:avLst/>
            <a:gdLst>
              <a:gd name="txL" fmla="*/ 0 w 2809"/>
              <a:gd name="txT" fmla="*/ 0 h 1853"/>
              <a:gd name="txR" fmla="*/ 2809 w 2809"/>
              <a:gd name="txB" fmla="*/ 1853 h 185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 lIns="108000" rIns="108000" anchor="ctr"/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>
                <a:solidFill>
                  <a:srgbClr val="333333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企业在商业竞争中，要遵守反不正当竞争法，不得以不正当手段获取他人的商业秘密。</a:t>
            </a:r>
          </a:p>
        </p:txBody>
      </p:sp>
      <p:pic>
        <p:nvPicPr>
          <p:cNvPr id="5" name="MH_Other_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407574" y="937689"/>
            <a:ext cx="1757363" cy="1400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MH_Other_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025015" y="932402"/>
            <a:ext cx="1884362" cy="1385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MH_Other_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47110" y="1480343"/>
            <a:ext cx="1947862" cy="14652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18"/>
          <p:cNvGrpSpPr/>
          <p:nvPr/>
        </p:nvGrpSpPr>
        <p:grpSpPr>
          <a:xfrm>
            <a:off x="3535164" y="5107484"/>
            <a:ext cx="5425570" cy="662297"/>
            <a:chOff x="396394" y="1440326"/>
            <a:chExt cx="5219024" cy="662539"/>
          </a:xfrm>
        </p:grpSpPr>
        <p:grpSp>
          <p:nvGrpSpPr>
            <p:cNvPr id="9" name="组合 3"/>
            <p:cNvGrpSpPr/>
            <p:nvPr/>
          </p:nvGrpSpPr>
          <p:grpSpPr>
            <a:xfrm>
              <a:off x="396394" y="1581029"/>
              <a:ext cx="436547" cy="419252"/>
              <a:chOff x="1835149" y="5476142"/>
              <a:chExt cx="1414740" cy="1353231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1835149" y="5476139"/>
                <a:ext cx="1415367" cy="135323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微软雅黑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12" name="燕尾形 1"/>
              <p:cNvSpPr/>
              <p:nvPr/>
            </p:nvSpPr>
            <p:spPr>
              <a:xfrm rot="20411022">
                <a:off x="1944023" y="5665795"/>
                <a:ext cx="1271849" cy="850897"/>
              </a:xfrm>
              <a:custGeom>
                <a:avLst/>
                <a:gdLst>
                  <a:gd name="connsiteX0" fmla="*/ 0 w 1270000"/>
                  <a:gd name="connsiteY0" fmla="*/ 0 h 846667"/>
                  <a:gd name="connsiteX1" fmla="*/ 829733 w 1270000"/>
                  <a:gd name="connsiteY1" fmla="*/ 0 h 846667"/>
                  <a:gd name="connsiteX2" fmla="*/ 1270000 w 1270000"/>
                  <a:gd name="connsiteY2" fmla="*/ 423334 h 846667"/>
                  <a:gd name="connsiteX3" fmla="*/ 829733 w 1270000"/>
                  <a:gd name="connsiteY3" fmla="*/ 846667 h 846667"/>
                  <a:gd name="connsiteX4" fmla="*/ 0 w 1270000"/>
                  <a:gd name="connsiteY4" fmla="*/ 846667 h 846667"/>
                  <a:gd name="connsiteX5" fmla="*/ 440267 w 1270000"/>
                  <a:gd name="connsiteY5" fmla="*/ 423334 h 846667"/>
                  <a:gd name="connsiteX6" fmla="*/ 0 w 1270000"/>
                  <a:gd name="connsiteY6" fmla="*/ 0 h 846667"/>
                  <a:gd name="connsiteX0-1" fmla="*/ 0 w 1270000"/>
                  <a:gd name="connsiteY0-2" fmla="*/ 0 h 846667"/>
                  <a:gd name="connsiteX1-3" fmla="*/ 1270000 w 1270000"/>
                  <a:gd name="connsiteY1-4" fmla="*/ 423334 h 846667"/>
                  <a:gd name="connsiteX2-5" fmla="*/ 829733 w 1270000"/>
                  <a:gd name="connsiteY2-6" fmla="*/ 846667 h 846667"/>
                  <a:gd name="connsiteX3-7" fmla="*/ 0 w 1270000"/>
                  <a:gd name="connsiteY3-8" fmla="*/ 846667 h 846667"/>
                  <a:gd name="connsiteX4-9" fmla="*/ 440267 w 1270000"/>
                  <a:gd name="connsiteY4-10" fmla="*/ 423334 h 846667"/>
                  <a:gd name="connsiteX5-11" fmla="*/ 0 w 1270000"/>
                  <a:gd name="connsiteY5-12" fmla="*/ 0 h 846667"/>
                  <a:gd name="connsiteX0-13" fmla="*/ 0 w 1270000"/>
                  <a:gd name="connsiteY0-14" fmla="*/ 0 h 846667"/>
                  <a:gd name="connsiteX1-15" fmla="*/ 1270000 w 1270000"/>
                  <a:gd name="connsiteY1-16" fmla="*/ 423334 h 846667"/>
                  <a:gd name="connsiteX2-17" fmla="*/ 0 w 1270000"/>
                  <a:gd name="connsiteY2-18" fmla="*/ 846667 h 846667"/>
                  <a:gd name="connsiteX3-19" fmla="*/ 440267 w 1270000"/>
                  <a:gd name="connsiteY3-20" fmla="*/ 423334 h 846667"/>
                  <a:gd name="connsiteX4-21" fmla="*/ 0 w 1270000"/>
                  <a:gd name="connsiteY4-22" fmla="*/ 0 h 8466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270000" h="846667">
                    <a:moveTo>
                      <a:pt x="0" y="0"/>
                    </a:moveTo>
                    <a:lnTo>
                      <a:pt x="1270000" y="423334"/>
                    </a:lnTo>
                    <a:lnTo>
                      <a:pt x="0" y="846667"/>
                    </a:lnTo>
                    <a:lnTo>
                      <a:pt x="440267" y="4233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微软雅黑" pitchFamily="34" charset="-122"/>
                  <a:cs typeface="Times New Roman" pitchFamily="18" charset="0"/>
                </a:endParaRPr>
              </a:p>
            </p:txBody>
          </p:sp>
        </p:grpSp>
        <p:sp>
          <p:nvSpPr>
            <p:cNvPr id="10" name="TextBox 4"/>
            <p:cNvSpPr txBox="1"/>
            <p:nvPr/>
          </p:nvSpPr>
          <p:spPr>
            <a:xfrm>
              <a:off x="863191" y="1440326"/>
              <a:ext cx="4752227" cy="6625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dirty="0">
                  <a:solidFill>
                    <a:srgbClr val="00B0F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我们身边还有哪些规则？</a:t>
              </a:r>
            </a:p>
          </p:txBody>
        </p:sp>
      </p:grpSp>
      <p:grpSp>
        <p:nvGrpSpPr>
          <p:cNvPr id="13" name="组合 18"/>
          <p:cNvGrpSpPr/>
          <p:nvPr/>
        </p:nvGrpSpPr>
        <p:grpSpPr>
          <a:xfrm>
            <a:off x="3535164" y="5861713"/>
            <a:ext cx="5425570" cy="662297"/>
            <a:chOff x="396394" y="1440328"/>
            <a:chExt cx="5219024" cy="662539"/>
          </a:xfrm>
        </p:grpSpPr>
        <p:grpSp>
          <p:nvGrpSpPr>
            <p:cNvPr id="14" name="组合 3"/>
            <p:cNvGrpSpPr/>
            <p:nvPr/>
          </p:nvGrpSpPr>
          <p:grpSpPr>
            <a:xfrm>
              <a:off x="396394" y="1581029"/>
              <a:ext cx="436547" cy="419252"/>
              <a:chOff x="1835149" y="5476142"/>
              <a:chExt cx="1414740" cy="1353231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1835149" y="5476139"/>
                <a:ext cx="1415367" cy="135323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微软雅黑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17" name="燕尾形 1"/>
              <p:cNvSpPr/>
              <p:nvPr/>
            </p:nvSpPr>
            <p:spPr>
              <a:xfrm rot="20411022">
                <a:off x="1944023" y="5665798"/>
                <a:ext cx="1271849" cy="850897"/>
              </a:xfrm>
              <a:custGeom>
                <a:avLst/>
                <a:gdLst>
                  <a:gd name="connsiteX0" fmla="*/ 0 w 1270000"/>
                  <a:gd name="connsiteY0" fmla="*/ 0 h 846667"/>
                  <a:gd name="connsiteX1" fmla="*/ 829733 w 1270000"/>
                  <a:gd name="connsiteY1" fmla="*/ 0 h 846667"/>
                  <a:gd name="connsiteX2" fmla="*/ 1270000 w 1270000"/>
                  <a:gd name="connsiteY2" fmla="*/ 423334 h 846667"/>
                  <a:gd name="connsiteX3" fmla="*/ 829733 w 1270000"/>
                  <a:gd name="connsiteY3" fmla="*/ 846667 h 846667"/>
                  <a:gd name="connsiteX4" fmla="*/ 0 w 1270000"/>
                  <a:gd name="connsiteY4" fmla="*/ 846667 h 846667"/>
                  <a:gd name="connsiteX5" fmla="*/ 440267 w 1270000"/>
                  <a:gd name="connsiteY5" fmla="*/ 423334 h 846667"/>
                  <a:gd name="connsiteX6" fmla="*/ 0 w 1270000"/>
                  <a:gd name="connsiteY6" fmla="*/ 0 h 846667"/>
                  <a:gd name="connsiteX0-1" fmla="*/ 0 w 1270000"/>
                  <a:gd name="connsiteY0-2" fmla="*/ 0 h 846667"/>
                  <a:gd name="connsiteX1-3" fmla="*/ 1270000 w 1270000"/>
                  <a:gd name="connsiteY1-4" fmla="*/ 423334 h 846667"/>
                  <a:gd name="connsiteX2-5" fmla="*/ 829733 w 1270000"/>
                  <a:gd name="connsiteY2-6" fmla="*/ 846667 h 846667"/>
                  <a:gd name="connsiteX3-7" fmla="*/ 0 w 1270000"/>
                  <a:gd name="connsiteY3-8" fmla="*/ 846667 h 846667"/>
                  <a:gd name="connsiteX4-9" fmla="*/ 440267 w 1270000"/>
                  <a:gd name="connsiteY4-10" fmla="*/ 423334 h 846667"/>
                  <a:gd name="connsiteX5-11" fmla="*/ 0 w 1270000"/>
                  <a:gd name="connsiteY5-12" fmla="*/ 0 h 846667"/>
                  <a:gd name="connsiteX0-13" fmla="*/ 0 w 1270000"/>
                  <a:gd name="connsiteY0-14" fmla="*/ 0 h 846667"/>
                  <a:gd name="connsiteX1-15" fmla="*/ 1270000 w 1270000"/>
                  <a:gd name="connsiteY1-16" fmla="*/ 423334 h 846667"/>
                  <a:gd name="connsiteX2-17" fmla="*/ 0 w 1270000"/>
                  <a:gd name="connsiteY2-18" fmla="*/ 846667 h 846667"/>
                  <a:gd name="connsiteX3-19" fmla="*/ 440267 w 1270000"/>
                  <a:gd name="connsiteY3-20" fmla="*/ 423334 h 846667"/>
                  <a:gd name="connsiteX4-21" fmla="*/ 0 w 1270000"/>
                  <a:gd name="connsiteY4-22" fmla="*/ 0 h 8466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270000" h="846667">
                    <a:moveTo>
                      <a:pt x="0" y="0"/>
                    </a:moveTo>
                    <a:lnTo>
                      <a:pt x="1270000" y="423334"/>
                    </a:lnTo>
                    <a:lnTo>
                      <a:pt x="0" y="846667"/>
                    </a:lnTo>
                    <a:lnTo>
                      <a:pt x="440267" y="4233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微软雅黑" pitchFamily="34" charset="-122"/>
                  <a:cs typeface="Times New Roman" pitchFamily="18" charset="0"/>
                </a:endParaRPr>
              </a:p>
            </p:txBody>
          </p:sp>
        </p:grpSp>
        <p:sp>
          <p:nvSpPr>
            <p:cNvPr id="15" name="TextBox 4"/>
            <p:cNvSpPr txBox="1"/>
            <p:nvPr/>
          </p:nvSpPr>
          <p:spPr>
            <a:xfrm>
              <a:off x="863267" y="1440328"/>
              <a:ext cx="4752151" cy="66253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dirty="0">
                  <a:solidFill>
                    <a:srgbClr val="00B0F0"/>
                  </a:solidFill>
                  <a:latin typeface="Times New Roman" pitchFamily="18" charset="0"/>
                  <a:ea typeface="微软雅黑" pitchFamily="34" charset="-122"/>
                  <a:cs typeface="Times New Roman" pitchFamily="18" charset="0"/>
                </a:rPr>
                <a:t>这些规则在生活中起什么作用？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110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等腰三角形 58"/>
          <p:cNvSpPr/>
          <p:nvPr/>
        </p:nvSpPr>
        <p:spPr>
          <a:xfrm rot="6438834">
            <a:off x="-393091" y="-337911"/>
            <a:ext cx="2663489" cy="2296111"/>
          </a:xfrm>
          <a:prstGeom prst="triangle">
            <a:avLst/>
          </a:prstGeom>
          <a:solidFill>
            <a:srgbClr val="20235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等腰三角形 59"/>
          <p:cNvSpPr/>
          <p:nvPr/>
        </p:nvSpPr>
        <p:spPr>
          <a:xfrm rot="6438834">
            <a:off x="-1077544" y="900427"/>
            <a:ext cx="1719618" cy="1482429"/>
          </a:xfrm>
          <a:prstGeom prst="triangle">
            <a:avLst/>
          </a:prstGeom>
          <a:solidFill>
            <a:srgbClr val="DD2C2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等腰三角形 60"/>
          <p:cNvSpPr/>
          <p:nvPr/>
        </p:nvSpPr>
        <p:spPr>
          <a:xfrm rot="5400000">
            <a:off x="867100" y="-155801"/>
            <a:ext cx="1037496" cy="894393"/>
          </a:xfrm>
          <a:prstGeom prst="triangle">
            <a:avLst/>
          </a:prstGeom>
          <a:solidFill>
            <a:srgbClr val="F7C81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2238150" y="810146"/>
            <a:ext cx="2204079" cy="630247"/>
            <a:chOff x="3924207" y="4834719"/>
            <a:chExt cx="3240687" cy="926660"/>
          </a:xfrm>
        </p:grpSpPr>
        <p:grpSp>
          <p:nvGrpSpPr>
            <p:cNvPr id="62" name="组合 61"/>
            <p:cNvGrpSpPr/>
            <p:nvPr/>
          </p:nvGrpSpPr>
          <p:grpSpPr>
            <a:xfrm>
              <a:off x="3924207" y="4837697"/>
              <a:ext cx="845017" cy="909053"/>
              <a:chOff x="8621713" y="3260726"/>
              <a:chExt cx="1068387" cy="1149350"/>
            </a:xfrm>
          </p:grpSpPr>
          <p:sp>
            <p:nvSpPr>
              <p:cNvPr id="63" name="Rectangle 7"/>
              <p:cNvSpPr>
                <a:spLocks noChangeArrowheads="1"/>
              </p:cNvSpPr>
              <p:nvPr/>
            </p:nvSpPr>
            <p:spPr bwMode="auto">
              <a:xfrm>
                <a:off x="9463088" y="3260726"/>
                <a:ext cx="206375" cy="269875"/>
              </a:xfrm>
              <a:prstGeom prst="rect">
                <a:avLst/>
              </a:prstGeom>
              <a:solidFill>
                <a:srgbClr val="2228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Rectangle 8"/>
              <p:cNvSpPr>
                <a:spLocks noChangeArrowheads="1"/>
              </p:cNvSpPr>
              <p:nvPr/>
            </p:nvSpPr>
            <p:spPr bwMode="auto">
              <a:xfrm>
                <a:off x="9463088" y="3260726"/>
                <a:ext cx="206375" cy="269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9"/>
              <p:cNvSpPr>
                <a:spLocks/>
              </p:cNvSpPr>
              <p:nvPr/>
            </p:nvSpPr>
            <p:spPr bwMode="auto">
              <a:xfrm>
                <a:off x="8883650" y="3843338"/>
                <a:ext cx="550862" cy="282575"/>
              </a:xfrm>
              <a:custGeom>
                <a:avLst/>
                <a:gdLst>
                  <a:gd name="T0" fmla="*/ 347 w 347"/>
                  <a:gd name="T1" fmla="*/ 0 h 178"/>
                  <a:gd name="T2" fmla="*/ 0 w 347"/>
                  <a:gd name="T3" fmla="*/ 0 h 178"/>
                  <a:gd name="T4" fmla="*/ 0 w 347"/>
                  <a:gd name="T5" fmla="*/ 178 h 178"/>
                  <a:gd name="T6" fmla="*/ 45 w 347"/>
                  <a:gd name="T7" fmla="*/ 178 h 178"/>
                  <a:gd name="T8" fmla="*/ 334 w 347"/>
                  <a:gd name="T9" fmla="*/ 178 h 178"/>
                  <a:gd name="T10" fmla="*/ 347 w 347"/>
                  <a:gd name="T11" fmla="*/ 178 h 178"/>
                  <a:gd name="T12" fmla="*/ 347 w 347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178">
                    <a:moveTo>
                      <a:pt x="347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45" y="178"/>
                    </a:lnTo>
                    <a:lnTo>
                      <a:pt x="334" y="178"/>
                    </a:lnTo>
                    <a:lnTo>
                      <a:pt x="347" y="178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Freeform 10"/>
              <p:cNvSpPr>
                <a:spLocks/>
              </p:cNvSpPr>
              <p:nvPr/>
            </p:nvSpPr>
            <p:spPr bwMode="auto">
              <a:xfrm>
                <a:off x="8883650" y="3843338"/>
                <a:ext cx="550862" cy="282575"/>
              </a:xfrm>
              <a:custGeom>
                <a:avLst/>
                <a:gdLst>
                  <a:gd name="T0" fmla="*/ 347 w 347"/>
                  <a:gd name="T1" fmla="*/ 0 h 178"/>
                  <a:gd name="T2" fmla="*/ 0 w 347"/>
                  <a:gd name="T3" fmla="*/ 0 h 178"/>
                  <a:gd name="T4" fmla="*/ 0 w 347"/>
                  <a:gd name="T5" fmla="*/ 178 h 178"/>
                  <a:gd name="T6" fmla="*/ 45 w 347"/>
                  <a:gd name="T7" fmla="*/ 178 h 178"/>
                  <a:gd name="T8" fmla="*/ 334 w 347"/>
                  <a:gd name="T9" fmla="*/ 178 h 178"/>
                  <a:gd name="T10" fmla="*/ 347 w 347"/>
                  <a:gd name="T11" fmla="*/ 178 h 178"/>
                  <a:gd name="T12" fmla="*/ 347 w 347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178">
                    <a:moveTo>
                      <a:pt x="347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45" y="178"/>
                    </a:lnTo>
                    <a:lnTo>
                      <a:pt x="334" y="178"/>
                    </a:lnTo>
                    <a:lnTo>
                      <a:pt x="347" y="178"/>
                    </a:lnTo>
                    <a:lnTo>
                      <a:pt x="3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Rectangle 11"/>
              <p:cNvSpPr>
                <a:spLocks noChangeArrowheads="1"/>
              </p:cNvSpPr>
              <p:nvPr/>
            </p:nvSpPr>
            <p:spPr bwMode="auto">
              <a:xfrm>
                <a:off x="8650288" y="3559176"/>
                <a:ext cx="204787" cy="255588"/>
              </a:xfrm>
              <a:prstGeom prst="rect">
                <a:avLst/>
              </a:prstGeom>
              <a:solidFill>
                <a:srgbClr val="DD2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Rectangle 12"/>
              <p:cNvSpPr>
                <a:spLocks noChangeArrowheads="1"/>
              </p:cNvSpPr>
              <p:nvPr/>
            </p:nvSpPr>
            <p:spPr bwMode="auto">
              <a:xfrm>
                <a:off x="8650288" y="3559176"/>
                <a:ext cx="204787" cy="255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Rectangle 13"/>
              <p:cNvSpPr>
                <a:spLocks noChangeArrowheads="1"/>
              </p:cNvSpPr>
              <p:nvPr/>
            </p:nvSpPr>
            <p:spPr bwMode="auto">
              <a:xfrm>
                <a:off x="8650288" y="4154488"/>
                <a:ext cx="204787" cy="255588"/>
              </a:xfrm>
              <a:prstGeom prst="rect">
                <a:avLst/>
              </a:pr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8650288" y="4154488"/>
                <a:ext cx="204787" cy="255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53"/>
              <p:cNvSpPr>
                <a:spLocks noEditPoints="1"/>
              </p:cNvSpPr>
              <p:nvPr/>
            </p:nvSpPr>
            <p:spPr bwMode="auto">
              <a:xfrm>
                <a:off x="8621713" y="3260726"/>
                <a:ext cx="1068387" cy="1149350"/>
              </a:xfrm>
              <a:custGeom>
                <a:avLst/>
                <a:gdLst>
                  <a:gd name="T0" fmla="*/ 18 w 673"/>
                  <a:gd name="T1" fmla="*/ 545 h 724"/>
                  <a:gd name="T2" fmla="*/ 18 w 673"/>
                  <a:gd name="T3" fmla="*/ 367 h 724"/>
                  <a:gd name="T4" fmla="*/ 147 w 673"/>
                  <a:gd name="T5" fmla="*/ 367 h 724"/>
                  <a:gd name="T6" fmla="*/ 147 w 673"/>
                  <a:gd name="T7" fmla="*/ 545 h 724"/>
                  <a:gd name="T8" fmla="*/ 18 w 673"/>
                  <a:gd name="T9" fmla="*/ 545 h 724"/>
                  <a:gd name="T10" fmla="*/ 165 w 673"/>
                  <a:gd name="T11" fmla="*/ 367 h 724"/>
                  <a:gd name="T12" fmla="*/ 165 w 673"/>
                  <a:gd name="T13" fmla="*/ 367 h 724"/>
                  <a:gd name="T14" fmla="*/ 512 w 673"/>
                  <a:gd name="T15" fmla="*/ 367 h 724"/>
                  <a:gd name="T16" fmla="*/ 512 w 673"/>
                  <a:gd name="T17" fmla="*/ 545 h 724"/>
                  <a:gd name="T18" fmla="*/ 165 w 673"/>
                  <a:gd name="T19" fmla="*/ 545 h 724"/>
                  <a:gd name="T20" fmla="*/ 165 w 673"/>
                  <a:gd name="T21" fmla="*/ 367 h 724"/>
                  <a:gd name="T22" fmla="*/ 18 w 673"/>
                  <a:gd name="T23" fmla="*/ 188 h 724"/>
                  <a:gd name="T24" fmla="*/ 18 w 673"/>
                  <a:gd name="T25" fmla="*/ 188 h 724"/>
                  <a:gd name="T26" fmla="*/ 147 w 673"/>
                  <a:gd name="T27" fmla="*/ 188 h 724"/>
                  <a:gd name="T28" fmla="*/ 147 w 673"/>
                  <a:gd name="T29" fmla="*/ 349 h 724"/>
                  <a:gd name="T30" fmla="*/ 18 w 673"/>
                  <a:gd name="T31" fmla="*/ 349 h 724"/>
                  <a:gd name="T32" fmla="*/ 18 w 673"/>
                  <a:gd name="T33" fmla="*/ 188 h 724"/>
                  <a:gd name="T34" fmla="*/ 165 w 673"/>
                  <a:gd name="T35" fmla="*/ 349 h 724"/>
                  <a:gd name="T36" fmla="*/ 165 w 673"/>
                  <a:gd name="T37" fmla="*/ 188 h 724"/>
                  <a:gd name="T38" fmla="*/ 512 w 673"/>
                  <a:gd name="T39" fmla="*/ 188 h 724"/>
                  <a:gd name="T40" fmla="*/ 512 w 673"/>
                  <a:gd name="T41" fmla="*/ 349 h 724"/>
                  <a:gd name="T42" fmla="*/ 165 w 673"/>
                  <a:gd name="T43" fmla="*/ 349 h 724"/>
                  <a:gd name="T44" fmla="*/ 530 w 673"/>
                  <a:gd name="T45" fmla="*/ 349 h 724"/>
                  <a:gd name="T46" fmla="*/ 530 w 673"/>
                  <a:gd name="T47" fmla="*/ 188 h 724"/>
                  <a:gd name="T48" fmla="*/ 660 w 673"/>
                  <a:gd name="T49" fmla="*/ 188 h 724"/>
                  <a:gd name="T50" fmla="*/ 660 w 673"/>
                  <a:gd name="T51" fmla="*/ 349 h 724"/>
                  <a:gd name="T52" fmla="*/ 530 w 673"/>
                  <a:gd name="T53" fmla="*/ 349 h 724"/>
                  <a:gd name="T54" fmla="*/ 673 w 673"/>
                  <a:gd name="T55" fmla="*/ 0 h 724"/>
                  <a:gd name="T56" fmla="*/ 668 w 673"/>
                  <a:gd name="T57" fmla="*/ 0 h 724"/>
                  <a:gd name="T58" fmla="*/ 660 w 673"/>
                  <a:gd name="T59" fmla="*/ 0 h 724"/>
                  <a:gd name="T60" fmla="*/ 660 w 673"/>
                  <a:gd name="T61" fmla="*/ 170 h 724"/>
                  <a:gd name="T62" fmla="*/ 530 w 673"/>
                  <a:gd name="T63" fmla="*/ 170 h 724"/>
                  <a:gd name="T64" fmla="*/ 530 w 673"/>
                  <a:gd name="T65" fmla="*/ 0 h 724"/>
                  <a:gd name="T66" fmla="*/ 521 w 673"/>
                  <a:gd name="T67" fmla="*/ 0 h 724"/>
                  <a:gd name="T68" fmla="*/ 512 w 673"/>
                  <a:gd name="T69" fmla="*/ 0 h 724"/>
                  <a:gd name="T70" fmla="*/ 512 w 673"/>
                  <a:gd name="T71" fmla="*/ 170 h 724"/>
                  <a:gd name="T72" fmla="*/ 165 w 673"/>
                  <a:gd name="T73" fmla="*/ 170 h 724"/>
                  <a:gd name="T74" fmla="*/ 165 w 673"/>
                  <a:gd name="T75" fmla="*/ 0 h 724"/>
                  <a:gd name="T76" fmla="*/ 147 w 673"/>
                  <a:gd name="T77" fmla="*/ 0 h 724"/>
                  <a:gd name="T78" fmla="*/ 147 w 673"/>
                  <a:gd name="T79" fmla="*/ 170 h 724"/>
                  <a:gd name="T80" fmla="*/ 18 w 673"/>
                  <a:gd name="T81" fmla="*/ 170 h 724"/>
                  <a:gd name="T82" fmla="*/ 18 w 673"/>
                  <a:gd name="T83" fmla="*/ 0 h 724"/>
                  <a:gd name="T84" fmla="*/ 0 w 673"/>
                  <a:gd name="T85" fmla="*/ 0 h 724"/>
                  <a:gd name="T86" fmla="*/ 0 w 673"/>
                  <a:gd name="T87" fmla="*/ 724 h 724"/>
                  <a:gd name="T88" fmla="*/ 13 w 673"/>
                  <a:gd name="T89" fmla="*/ 724 h 724"/>
                  <a:gd name="T90" fmla="*/ 18 w 673"/>
                  <a:gd name="T91" fmla="*/ 724 h 724"/>
                  <a:gd name="T92" fmla="*/ 18 w 673"/>
                  <a:gd name="T93" fmla="*/ 563 h 724"/>
                  <a:gd name="T94" fmla="*/ 147 w 673"/>
                  <a:gd name="T95" fmla="*/ 563 h 724"/>
                  <a:gd name="T96" fmla="*/ 147 w 673"/>
                  <a:gd name="T97" fmla="*/ 724 h 724"/>
                  <a:gd name="T98" fmla="*/ 165 w 673"/>
                  <a:gd name="T99" fmla="*/ 724 h 724"/>
                  <a:gd name="T100" fmla="*/ 165 w 673"/>
                  <a:gd name="T101" fmla="*/ 563 h 724"/>
                  <a:gd name="T102" fmla="*/ 210 w 673"/>
                  <a:gd name="T103" fmla="*/ 563 h 724"/>
                  <a:gd name="T104" fmla="*/ 499 w 673"/>
                  <a:gd name="T105" fmla="*/ 563 h 724"/>
                  <a:gd name="T106" fmla="*/ 512 w 673"/>
                  <a:gd name="T107" fmla="*/ 563 h 724"/>
                  <a:gd name="T108" fmla="*/ 512 w 673"/>
                  <a:gd name="T109" fmla="*/ 724 h 724"/>
                  <a:gd name="T110" fmla="*/ 530 w 673"/>
                  <a:gd name="T111" fmla="*/ 724 h 724"/>
                  <a:gd name="T112" fmla="*/ 530 w 673"/>
                  <a:gd name="T113" fmla="*/ 563 h 724"/>
                  <a:gd name="T114" fmla="*/ 660 w 673"/>
                  <a:gd name="T115" fmla="*/ 563 h 724"/>
                  <a:gd name="T116" fmla="*/ 660 w 673"/>
                  <a:gd name="T117" fmla="*/ 724 h 724"/>
                  <a:gd name="T118" fmla="*/ 673 w 673"/>
                  <a:gd name="T119" fmla="*/ 724 h 724"/>
                  <a:gd name="T120" fmla="*/ 673 w 673"/>
                  <a:gd name="T121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3" h="724">
                    <a:moveTo>
                      <a:pt x="18" y="545"/>
                    </a:moveTo>
                    <a:lnTo>
                      <a:pt x="18" y="367"/>
                    </a:lnTo>
                    <a:lnTo>
                      <a:pt x="147" y="367"/>
                    </a:lnTo>
                    <a:lnTo>
                      <a:pt x="147" y="545"/>
                    </a:lnTo>
                    <a:lnTo>
                      <a:pt x="18" y="545"/>
                    </a:lnTo>
                    <a:close/>
                    <a:moveTo>
                      <a:pt x="165" y="367"/>
                    </a:moveTo>
                    <a:lnTo>
                      <a:pt x="165" y="367"/>
                    </a:lnTo>
                    <a:lnTo>
                      <a:pt x="512" y="367"/>
                    </a:lnTo>
                    <a:lnTo>
                      <a:pt x="512" y="545"/>
                    </a:lnTo>
                    <a:lnTo>
                      <a:pt x="165" y="545"/>
                    </a:lnTo>
                    <a:lnTo>
                      <a:pt x="165" y="367"/>
                    </a:lnTo>
                    <a:close/>
                    <a:moveTo>
                      <a:pt x="18" y="188"/>
                    </a:moveTo>
                    <a:lnTo>
                      <a:pt x="18" y="188"/>
                    </a:lnTo>
                    <a:lnTo>
                      <a:pt x="147" y="188"/>
                    </a:lnTo>
                    <a:lnTo>
                      <a:pt x="147" y="349"/>
                    </a:lnTo>
                    <a:lnTo>
                      <a:pt x="18" y="349"/>
                    </a:lnTo>
                    <a:lnTo>
                      <a:pt x="18" y="188"/>
                    </a:lnTo>
                    <a:close/>
                    <a:moveTo>
                      <a:pt x="165" y="349"/>
                    </a:moveTo>
                    <a:lnTo>
                      <a:pt x="165" y="188"/>
                    </a:lnTo>
                    <a:lnTo>
                      <a:pt x="512" y="188"/>
                    </a:lnTo>
                    <a:lnTo>
                      <a:pt x="512" y="349"/>
                    </a:lnTo>
                    <a:lnTo>
                      <a:pt x="165" y="349"/>
                    </a:lnTo>
                    <a:close/>
                    <a:moveTo>
                      <a:pt x="530" y="349"/>
                    </a:moveTo>
                    <a:lnTo>
                      <a:pt x="530" y="188"/>
                    </a:lnTo>
                    <a:lnTo>
                      <a:pt x="660" y="188"/>
                    </a:lnTo>
                    <a:lnTo>
                      <a:pt x="660" y="349"/>
                    </a:lnTo>
                    <a:lnTo>
                      <a:pt x="530" y="349"/>
                    </a:lnTo>
                    <a:close/>
                    <a:moveTo>
                      <a:pt x="673" y="0"/>
                    </a:moveTo>
                    <a:lnTo>
                      <a:pt x="668" y="0"/>
                    </a:lnTo>
                    <a:lnTo>
                      <a:pt x="660" y="0"/>
                    </a:lnTo>
                    <a:lnTo>
                      <a:pt x="660" y="170"/>
                    </a:lnTo>
                    <a:lnTo>
                      <a:pt x="530" y="170"/>
                    </a:lnTo>
                    <a:lnTo>
                      <a:pt x="530" y="0"/>
                    </a:lnTo>
                    <a:lnTo>
                      <a:pt x="521" y="0"/>
                    </a:lnTo>
                    <a:lnTo>
                      <a:pt x="512" y="0"/>
                    </a:lnTo>
                    <a:lnTo>
                      <a:pt x="512" y="170"/>
                    </a:lnTo>
                    <a:lnTo>
                      <a:pt x="165" y="170"/>
                    </a:lnTo>
                    <a:lnTo>
                      <a:pt x="165" y="0"/>
                    </a:lnTo>
                    <a:lnTo>
                      <a:pt x="147" y="0"/>
                    </a:lnTo>
                    <a:lnTo>
                      <a:pt x="147" y="170"/>
                    </a:lnTo>
                    <a:lnTo>
                      <a:pt x="18" y="17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724"/>
                    </a:lnTo>
                    <a:lnTo>
                      <a:pt x="13" y="724"/>
                    </a:lnTo>
                    <a:lnTo>
                      <a:pt x="18" y="724"/>
                    </a:lnTo>
                    <a:lnTo>
                      <a:pt x="18" y="563"/>
                    </a:lnTo>
                    <a:lnTo>
                      <a:pt x="147" y="563"/>
                    </a:lnTo>
                    <a:lnTo>
                      <a:pt x="147" y="724"/>
                    </a:lnTo>
                    <a:lnTo>
                      <a:pt x="165" y="724"/>
                    </a:lnTo>
                    <a:lnTo>
                      <a:pt x="165" y="563"/>
                    </a:lnTo>
                    <a:lnTo>
                      <a:pt x="210" y="563"/>
                    </a:lnTo>
                    <a:lnTo>
                      <a:pt x="499" y="563"/>
                    </a:lnTo>
                    <a:lnTo>
                      <a:pt x="512" y="563"/>
                    </a:lnTo>
                    <a:lnTo>
                      <a:pt x="512" y="724"/>
                    </a:lnTo>
                    <a:lnTo>
                      <a:pt x="530" y="724"/>
                    </a:lnTo>
                    <a:lnTo>
                      <a:pt x="530" y="563"/>
                    </a:lnTo>
                    <a:lnTo>
                      <a:pt x="660" y="563"/>
                    </a:lnTo>
                    <a:lnTo>
                      <a:pt x="660" y="724"/>
                    </a:lnTo>
                    <a:lnTo>
                      <a:pt x="673" y="724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54"/>
              <p:cNvSpPr>
                <a:spLocks noEditPoints="1"/>
              </p:cNvSpPr>
              <p:nvPr/>
            </p:nvSpPr>
            <p:spPr bwMode="auto">
              <a:xfrm>
                <a:off x="8621713" y="3260726"/>
                <a:ext cx="1068387" cy="1149350"/>
              </a:xfrm>
              <a:custGeom>
                <a:avLst/>
                <a:gdLst>
                  <a:gd name="T0" fmla="*/ 18 w 673"/>
                  <a:gd name="T1" fmla="*/ 545 h 724"/>
                  <a:gd name="T2" fmla="*/ 18 w 673"/>
                  <a:gd name="T3" fmla="*/ 367 h 724"/>
                  <a:gd name="T4" fmla="*/ 147 w 673"/>
                  <a:gd name="T5" fmla="*/ 367 h 724"/>
                  <a:gd name="T6" fmla="*/ 147 w 673"/>
                  <a:gd name="T7" fmla="*/ 545 h 724"/>
                  <a:gd name="T8" fmla="*/ 18 w 673"/>
                  <a:gd name="T9" fmla="*/ 545 h 724"/>
                  <a:gd name="T10" fmla="*/ 165 w 673"/>
                  <a:gd name="T11" fmla="*/ 367 h 724"/>
                  <a:gd name="T12" fmla="*/ 165 w 673"/>
                  <a:gd name="T13" fmla="*/ 367 h 724"/>
                  <a:gd name="T14" fmla="*/ 512 w 673"/>
                  <a:gd name="T15" fmla="*/ 367 h 724"/>
                  <a:gd name="T16" fmla="*/ 512 w 673"/>
                  <a:gd name="T17" fmla="*/ 545 h 724"/>
                  <a:gd name="T18" fmla="*/ 165 w 673"/>
                  <a:gd name="T19" fmla="*/ 545 h 724"/>
                  <a:gd name="T20" fmla="*/ 165 w 673"/>
                  <a:gd name="T21" fmla="*/ 367 h 724"/>
                  <a:gd name="T22" fmla="*/ 18 w 673"/>
                  <a:gd name="T23" fmla="*/ 188 h 724"/>
                  <a:gd name="T24" fmla="*/ 18 w 673"/>
                  <a:gd name="T25" fmla="*/ 188 h 724"/>
                  <a:gd name="T26" fmla="*/ 147 w 673"/>
                  <a:gd name="T27" fmla="*/ 188 h 724"/>
                  <a:gd name="T28" fmla="*/ 147 w 673"/>
                  <a:gd name="T29" fmla="*/ 349 h 724"/>
                  <a:gd name="T30" fmla="*/ 18 w 673"/>
                  <a:gd name="T31" fmla="*/ 349 h 724"/>
                  <a:gd name="T32" fmla="*/ 18 w 673"/>
                  <a:gd name="T33" fmla="*/ 188 h 724"/>
                  <a:gd name="T34" fmla="*/ 165 w 673"/>
                  <a:gd name="T35" fmla="*/ 349 h 724"/>
                  <a:gd name="T36" fmla="*/ 165 w 673"/>
                  <a:gd name="T37" fmla="*/ 188 h 724"/>
                  <a:gd name="T38" fmla="*/ 512 w 673"/>
                  <a:gd name="T39" fmla="*/ 188 h 724"/>
                  <a:gd name="T40" fmla="*/ 512 w 673"/>
                  <a:gd name="T41" fmla="*/ 349 h 724"/>
                  <a:gd name="T42" fmla="*/ 165 w 673"/>
                  <a:gd name="T43" fmla="*/ 349 h 724"/>
                  <a:gd name="T44" fmla="*/ 530 w 673"/>
                  <a:gd name="T45" fmla="*/ 349 h 724"/>
                  <a:gd name="T46" fmla="*/ 530 w 673"/>
                  <a:gd name="T47" fmla="*/ 188 h 724"/>
                  <a:gd name="T48" fmla="*/ 660 w 673"/>
                  <a:gd name="T49" fmla="*/ 188 h 724"/>
                  <a:gd name="T50" fmla="*/ 660 w 673"/>
                  <a:gd name="T51" fmla="*/ 349 h 724"/>
                  <a:gd name="T52" fmla="*/ 530 w 673"/>
                  <a:gd name="T53" fmla="*/ 349 h 724"/>
                  <a:gd name="T54" fmla="*/ 673 w 673"/>
                  <a:gd name="T55" fmla="*/ 0 h 724"/>
                  <a:gd name="T56" fmla="*/ 668 w 673"/>
                  <a:gd name="T57" fmla="*/ 0 h 724"/>
                  <a:gd name="T58" fmla="*/ 660 w 673"/>
                  <a:gd name="T59" fmla="*/ 0 h 724"/>
                  <a:gd name="T60" fmla="*/ 660 w 673"/>
                  <a:gd name="T61" fmla="*/ 170 h 724"/>
                  <a:gd name="T62" fmla="*/ 530 w 673"/>
                  <a:gd name="T63" fmla="*/ 170 h 724"/>
                  <a:gd name="T64" fmla="*/ 530 w 673"/>
                  <a:gd name="T65" fmla="*/ 0 h 724"/>
                  <a:gd name="T66" fmla="*/ 521 w 673"/>
                  <a:gd name="T67" fmla="*/ 0 h 724"/>
                  <a:gd name="T68" fmla="*/ 512 w 673"/>
                  <a:gd name="T69" fmla="*/ 0 h 724"/>
                  <a:gd name="T70" fmla="*/ 512 w 673"/>
                  <a:gd name="T71" fmla="*/ 170 h 724"/>
                  <a:gd name="T72" fmla="*/ 165 w 673"/>
                  <a:gd name="T73" fmla="*/ 170 h 724"/>
                  <a:gd name="T74" fmla="*/ 165 w 673"/>
                  <a:gd name="T75" fmla="*/ 0 h 724"/>
                  <a:gd name="T76" fmla="*/ 147 w 673"/>
                  <a:gd name="T77" fmla="*/ 0 h 724"/>
                  <a:gd name="T78" fmla="*/ 147 w 673"/>
                  <a:gd name="T79" fmla="*/ 170 h 724"/>
                  <a:gd name="T80" fmla="*/ 18 w 673"/>
                  <a:gd name="T81" fmla="*/ 170 h 724"/>
                  <a:gd name="T82" fmla="*/ 18 w 673"/>
                  <a:gd name="T83" fmla="*/ 0 h 724"/>
                  <a:gd name="T84" fmla="*/ 0 w 673"/>
                  <a:gd name="T85" fmla="*/ 0 h 724"/>
                  <a:gd name="T86" fmla="*/ 0 w 673"/>
                  <a:gd name="T87" fmla="*/ 724 h 724"/>
                  <a:gd name="T88" fmla="*/ 13 w 673"/>
                  <a:gd name="T89" fmla="*/ 724 h 724"/>
                  <a:gd name="T90" fmla="*/ 18 w 673"/>
                  <a:gd name="T91" fmla="*/ 724 h 724"/>
                  <a:gd name="T92" fmla="*/ 18 w 673"/>
                  <a:gd name="T93" fmla="*/ 563 h 724"/>
                  <a:gd name="T94" fmla="*/ 147 w 673"/>
                  <a:gd name="T95" fmla="*/ 563 h 724"/>
                  <a:gd name="T96" fmla="*/ 147 w 673"/>
                  <a:gd name="T97" fmla="*/ 724 h 724"/>
                  <a:gd name="T98" fmla="*/ 165 w 673"/>
                  <a:gd name="T99" fmla="*/ 724 h 724"/>
                  <a:gd name="T100" fmla="*/ 165 w 673"/>
                  <a:gd name="T101" fmla="*/ 563 h 724"/>
                  <a:gd name="T102" fmla="*/ 210 w 673"/>
                  <a:gd name="T103" fmla="*/ 563 h 724"/>
                  <a:gd name="T104" fmla="*/ 499 w 673"/>
                  <a:gd name="T105" fmla="*/ 563 h 724"/>
                  <a:gd name="T106" fmla="*/ 512 w 673"/>
                  <a:gd name="T107" fmla="*/ 563 h 724"/>
                  <a:gd name="T108" fmla="*/ 512 w 673"/>
                  <a:gd name="T109" fmla="*/ 724 h 724"/>
                  <a:gd name="T110" fmla="*/ 530 w 673"/>
                  <a:gd name="T111" fmla="*/ 724 h 724"/>
                  <a:gd name="T112" fmla="*/ 530 w 673"/>
                  <a:gd name="T113" fmla="*/ 563 h 724"/>
                  <a:gd name="T114" fmla="*/ 660 w 673"/>
                  <a:gd name="T115" fmla="*/ 563 h 724"/>
                  <a:gd name="T116" fmla="*/ 660 w 673"/>
                  <a:gd name="T117" fmla="*/ 724 h 724"/>
                  <a:gd name="T118" fmla="*/ 673 w 673"/>
                  <a:gd name="T119" fmla="*/ 724 h 724"/>
                  <a:gd name="T120" fmla="*/ 673 w 673"/>
                  <a:gd name="T121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3" h="724">
                    <a:moveTo>
                      <a:pt x="18" y="545"/>
                    </a:moveTo>
                    <a:lnTo>
                      <a:pt x="18" y="367"/>
                    </a:lnTo>
                    <a:lnTo>
                      <a:pt x="147" y="367"/>
                    </a:lnTo>
                    <a:lnTo>
                      <a:pt x="147" y="545"/>
                    </a:lnTo>
                    <a:lnTo>
                      <a:pt x="18" y="545"/>
                    </a:lnTo>
                    <a:moveTo>
                      <a:pt x="165" y="367"/>
                    </a:moveTo>
                    <a:lnTo>
                      <a:pt x="165" y="367"/>
                    </a:lnTo>
                    <a:lnTo>
                      <a:pt x="512" y="367"/>
                    </a:lnTo>
                    <a:lnTo>
                      <a:pt x="512" y="545"/>
                    </a:lnTo>
                    <a:lnTo>
                      <a:pt x="165" y="545"/>
                    </a:lnTo>
                    <a:lnTo>
                      <a:pt x="165" y="367"/>
                    </a:lnTo>
                    <a:moveTo>
                      <a:pt x="18" y="188"/>
                    </a:moveTo>
                    <a:lnTo>
                      <a:pt x="18" y="188"/>
                    </a:lnTo>
                    <a:lnTo>
                      <a:pt x="147" y="188"/>
                    </a:lnTo>
                    <a:lnTo>
                      <a:pt x="147" y="349"/>
                    </a:lnTo>
                    <a:lnTo>
                      <a:pt x="18" y="349"/>
                    </a:lnTo>
                    <a:lnTo>
                      <a:pt x="18" y="188"/>
                    </a:lnTo>
                    <a:moveTo>
                      <a:pt x="165" y="349"/>
                    </a:moveTo>
                    <a:lnTo>
                      <a:pt x="165" y="188"/>
                    </a:lnTo>
                    <a:lnTo>
                      <a:pt x="512" y="188"/>
                    </a:lnTo>
                    <a:lnTo>
                      <a:pt x="512" y="349"/>
                    </a:lnTo>
                    <a:lnTo>
                      <a:pt x="165" y="349"/>
                    </a:lnTo>
                    <a:moveTo>
                      <a:pt x="530" y="349"/>
                    </a:moveTo>
                    <a:lnTo>
                      <a:pt x="530" y="188"/>
                    </a:lnTo>
                    <a:lnTo>
                      <a:pt x="660" y="188"/>
                    </a:lnTo>
                    <a:lnTo>
                      <a:pt x="660" y="349"/>
                    </a:lnTo>
                    <a:lnTo>
                      <a:pt x="530" y="349"/>
                    </a:lnTo>
                    <a:moveTo>
                      <a:pt x="673" y="0"/>
                    </a:moveTo>
                    <a:lnTo>
                      <a:pt x="668" y="0"/>
                    </a:lnTo>
                    <a:lnTo>
                      <a:pt x="660" y="0"/>
                    </a:lnTo>
                    <a:lnTo>
                      <a:pt x="660" y="170"/>
                    </a:lnTo>
                    <a:lnTo>
                      <a:pt x="530" y="170"/>
                    </a:lnTo>
                    <a:lnTo>
                      <a:pt x="530" y="0"/>
                    </a:lnTo>
                    <a:lnTo>
                      <a:pt x="521" y="0"/>
                    </a:lnTo>
                    <a:lnTo>
                      <a:pt x="512" y="0"/>
                    </a:lnTo>
                    <a:lnTo>
                      <a:pt x="512" y="170"/>
                    </a:lnTo>
                    <a:lnTo>
                      <a:pt x="165" y="170"/>
                    </a:lnTo>
                    <a:lnTo>
                      <a:pt x="165" y="0"/>
                    </a:lnTo>
                    <a:lnTo>
                      <a:pt x="147" y="0"/>
                    </a:lnTo>
                    <a:lnTo>
                      <a:pt x="147" y="170"/>
                    </a:lnTo>
                    <a:lnTo>
                      <a:pt x="18" y="17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724"/>
                    </a:lnTo>
                    <a:lnTo>
                      <a:pt x="13" y="724"/>
                    </a:lnTo>
                    <a:lnTo>
                      <a:pt x="18" y="724"/>
                    </a:lnTo>
                    <a:lnTo>
                      <a:pt x="18" y="563"/>
                    </a:lnTo>
                    <a:lnTo>
                      <a:pt x="147" y="563"/>
                    </a:lnTo>
                    <a:lnTo>
                      <a:pt x="147" y="724"/>
                    </a:lnTo>
                    <a:lnTo>
                      <a:pt x="165" y="724"/>
                    </a:lnTo>
                    <a:lnTo>
                      <a:pt x="165" y="563"/>
                    </a:lnTo>
                    <a:lnTo>
                      <a:pt x="210" y="563"/>
                    </a:lnTo>
                    <a:lnTo>
                      <a:pt x="499" y="563"/>
                    </a:lnTo>
                    <a:lnTo>
                      <a:pt x="512" y="563"/>
                    </a:lnTo>
                    <a:lnTo>
                      <a:pt x="512" y="724"/>
                    </a:lnTo>
                    <a:lnTo>
                      <a:pt x="530" y="724"/>
                    </a:lnTo>
                    <a:lnTo>
                      <a:pt x="530" y="563"/>
                    </a:lnTo>
                    <a:lnTo>
                      <a:pt x="660" y="563"/>
                    </a:lnTo>
                    <a:lnTo>
                      <a:pt x="660" y="724"/>
                    </a:lnTo>
                    <a:lnTo>
                      <a:pt x="673" y="724"/>
                    </a:lnTo>
                    <a:lnTo>
                      <a:pt x="67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55"/>
              <p:cNvSpPr>
                <a:spLocks/>
              </p:cNvSpPr>
              <p:nvPr/>
            </p:nvSpPr>
            <p:spPr bwMode="auto">
              <a:xfrm>
                <a:off x="8883650" y="3843338"/>
                <a:ext cx="550862" cy="282575"/>
              </a:xfrm>
              <a:custGeom>
                <a:avLst/>
                <a:gdLst>
                  <a:gd name="T0" fmla="*/ 0 w 347"/>
                  <a:gd name="T1" fmla="*/ 0 h 178"/>
                  <a:gd name="T2" fmla="*/ 0 w 347"/>
                  <a:gd name="T3" fmla="*/ 0 h 178"/>
                  <a:gd name="T4" fmla="*/ 0 w 347"/>
                  <a:gd name="T5" fmla="*/ 178 h 178"/>
                  <a:gd name="T6" fmla="*/ 347 w 347"/>
                  <a:gd name="T7" fmla="*/ 178 h 178"/>
                  <a:gd name="T8" fmla="*/ 334 w 347"/>
                  <a:gd name="T9" fmla="*/ 178 h 178"/>
                  <a:gd name="T10" fmla="*/ 45 w 347"/>
                  <a:gd name="T11" fmla="*/ 178 h 178"/>
                  <a:gd name="T12" fmla="*/ 0 w 347"/>
                  <a:gd name="T13" fmla="*/ 178 h 178"/>
                  <a:gd name="T14" fmla="*/ 0 w 347"/>
                  <a:gd name="T15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7" h="178">
                    <a:moveTo>
                      <a:pt x="0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347" y="178"/>
                    </a:lnTo>
                    <a:lnTo>
                      <a:pt x="334" y="178"/>
                    </a:lnTo>
                    <a:lnTo>
                      <a:pt x="45" y="178"/>
                    </a:lnTo>
                    <a:lnTo>
                      <a:pt x="0" y="1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56"/>
              <p:cNvSpPr>
                <a:spLocks/>
              </p:cNvSpPr>
              <p:nvPr/>
            </p:nvSpPr>
            <p:spPr bwMode="auto">
              <a:xfrm>
                <a:off x="8883650" y="3843338"/>
                <a:ext cx="550862" cy="282575"/>
              </a:xfrm>
              <a:custGeom>
                <a:avLst/>
                <a:gdLst>
                  <a:gd name="T0" fmla="*/ 0 w 347"/>
                  <a:gd name="T1" fmla="*/ 0 h 178"/>
                  <a:gd name="T2" fmla="*/ 0 w 347"/>
                  <a:gd name="T3" fmla="*/ 0 h 178"/>
                  <a:gd name="T4" fmla="*/ 0 w 347"/>
                  <a:gd name="T5" fmla="*/ 178 h 178"/>
                  <a:gd name="T6" fmla="*/ 347 w 347"/>
                  <a:gd name="T7" fmla="*/ 178 h 178"/>
                  <a:gd name="T8" fmla="*/ 334 w 347"/>
                  <a:gd name="T9" fmla="*/ 178 h 178"/>
                  <a:gd name="T10" fmla="*/ 45 w 347"/>
                  <a:gd name="T11" fmla="*/ 178 h 178"/>
                  <a:gd name="T12" fmla="*/ 0 w 347"/>
                  <a:gd name="T13" fmla="*/ 178 h 178"/>
                  <a:gd name="T14" fmla="*/ 0 w 347"/>
                  <a:gd name="T15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7" h="178">
                    <a:moveTo>
                      <a:pt x="0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347" y="178"/>
                    </a:lnTo>
                    <a:lnTo>
                      <a:pt x="334" y="178"/>
                    </a:lnTo>
                    <a:lnTo>
                      <a:pt x="45" y="178"/>
                    </a:lnTo>
                    <a:lnTo>
                      <a:pt x="0" y="1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5231461" y="4834719"/>
              <a:ext cx="864539" cy="916686"/>
              <a:chOff x="6418263" y="766763"/>
              <a:chExt cx="1000125" cy="1060450"/>
            </a:xfrm>
          </p:grpSpPr>
          <p:sp>
            <p:nvSpPr>
              <p:cNvPr id="76" name="Freeform 36"/>
              <p:cNvSpPr>
                <a:spLocks/>
              </p:cNvSpPr>
              <p:nvPr/>
            </p:nvSpPr>
            <p:spPr bwMode="auto">
              <a:xfrm>
                <a:off x="6918325" y="793751"/>
                <a:ext cx="369888" cy="227013"/>
              </a:xfrm>
              <a:custGeom>
                <a:avLst/>
                <a:gdLst>
                  <a:gd name="T0" fmla="*/ 12 w 57"/>
                  <a:gd name="T1" fmla="*/ 0 h 35"/>
                  <a:gd name="T2" fmla="*/ 0 w 57"/>
                  <a:gd name="T3" fmla="*/ 0 h 35"/>
                  <a:gd name="T4" fmla="*/ 27 w 57"/>
                  <a:gd name="T5" fmla="*/ 35 h 35"/>
                  <a:gd name="T6" fmla="*/ 57 w 57"/>
                  <a:gd name="T7" fmla="*/ 35 h 35"/>
                  <a:gd name="T8" fmla="*/ 12 w 57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6"/>
                      <a:pt x="25" y="20"/>
                      <a:pt x="27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3" y="16"/>
                      <a:pt x="38" y="0"/>
                      <a:pt x="12" y="0"/>
                    </a:cubicBezTo>
                  </a:path>
                </a:pathLst>
              </a:custGeom>
              <a:solidFill>
                <a:srgbClr val="242B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37"/>
              <p:cNvSpPr>
                <a:spLocks/>
              </p:cNvSpPr>
              <p:nvPr/>
            </p:nvSpPr>
            <p:spPr bwMode="auto">
              <a:xfrm>
                <a:off x="6657975" y="1384301"/>
                <a:ext cx="539750" cy="417513"/>
              </a:xfrm>
              <a:custGeom>
                <a:avLst/>
                <a:gdLst>
                  <a:gd name="T0" fmla="*/ 21 w 83"/>
                  <a:gd name="T1" fmla="*/ 0 h 64"/>
                  <a:gd name="T2" fmla="*/ 19 w 83"/>
                  <a:gd name="T3" fmla="*/ 0 h 64"/>
                  <a:gd name="T4" fmla="*/ 2 w 83"/>
                  <a:gd name="T5" fmla="*/ 0 h 64"/>
                  <a:gd name="T6" fmla="*/ 0 w 83"/>
                  <a:gd name="T7" fmla="*/ 0 h 64"/>
                  <a:gd name="T8" fmla="*/ 0 w 83"/>
                  <a:gd name="T9" fmla="*/ 6 h 64"/>
                  <a:gd name="T10" fmla="*/ 47 w 83"/>
                  <a:gd name="T11" fmla="*/ 64 h 64"/>
                  <a:gd name="T12" fmla="*/ 83 w 83"/>
                  <a:gd name="T13" fmla="*/ 64 h 64"/>
                  <a:gd name="T14" fmla="*/ 30 w 83"/>
                  <a:gd name="T15" fmla="*/ 0 h 64"/>
                  <a:gd name="T16" fmla="*/ 21 w 83"/>
                  <a:gd name="T1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64">
                    <a:moveTo>
                      <a:pt x="21" y="0"/>
                    </a:moveTo>
                    <a:cubicBezTo>
                      <a:pt x="20" y="0"/>
                      <a:pt x="20" y="0"/>
                      <a:pt x="1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7" y="64"/>
                      <a:pt x="47" y="64"/>
                      <a:pt x="47" y="64"/>
                    </a:cubicBezTo>
                    <a:cubicBezTo>
                      <a:pt x="83" y="64"/>
                      <a:pt x="83" y="64"/>
                      <a:pt x="83" y="6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Rectangle 38"/>
              <p:cNvSpPr>
                <a:spLocks noChangeArrowheads="1"/>
              </p:cNvSpPr>
              <p:nvPr/>
            </p:nvSpPr>
            <p:spPr bwMode="auto">
              <a:xfrm>
                <a:off x="6443663" y="793751"/>
                <a:ext cx="188913" cy="227013"/>
              </a:xfrm>
              <a:prstGeom prst="rect">
                <a:avLst/>
              </a:prstGeom>
              <a:solidFill>
                <a:srgbClr val="DC2D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Rectangle 39"/>
              <p:cNvSpPr>
                <a:spLocks noChangeArrowheads="1"/>
              </p:cNvSpPr>
              <p:nvPr/>
            </p:nvSpPr>
            <p:spPr bwMode="auto">
              <a:xfrm>
                <a:off x="6443663" y="793751"/>
                <a:ext cx="188913" cy="227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62"/>
              <p:cNvSpPr>
                <a:spLocks noEditPoints="1"/>
              </p:cNvSpPr>
              <p:nvPr/>
            </p:nvSpPr>
            <p:spPr bwMode="auto">
              <a:xfrm>
                <a:off x="6418263" y="766763"/>
                <a:ext cx="1000125" cy="1060450"/>
              </a:xfrm>
              <a:custGeom>
                <a:avLst/>
                <a:gdLst>
                  <a:gd name="T0" fmla="*/ 37 w 154"/>
                  <a:gd name="T1" fmla="*/ 95 h 163"/>
                  <a:gd name="T2" fmla="*/ 56 w 154"/>
                  <a:gd name="T3" fmla="*/ 95 h 163"/>
                  <a:gd name="T4" fmla="*/ 67 w 154"/>
                  <a:gd name="T5" fmla="*/ 95 h 163"/>
                  <a:gd name="T6" fmla="*/ 84 w 154"/>
                  <a:gd name="T7" fmla="*/ 159 h 163"/>
                  <a:gd name="T8" fmla="*/ 37 w 154"/>
                  <a:gd name="T9" fmla="*/ 95 h 163"/>
                  <a:gd name="T10" fmla="*/ 4 w 154"/>
                  <a:gd name="T11" fmla="*/ 42 h 163"/>
                  <a:gd name="T12" fmla="*/ 33 w 154"/>
                  <a:gd name="T13" fmla="*/ 80 h 163"/>
                  <a:gd name="T14" fmla="*/ 33 w 154"/>
                  <a:gd name="T15" fmla="*/ 92 h 163"/>
                  <a:gd name="T16" fmla="*/ 33 w 154"/>
                  <a:gd name="T17" fmla="*/ 98 h 163"/>
                  <a:gd name="T18" fmla="*/ 33 w 154"/>
                  <a:gd name="T19" fmla="*/ 108 h 163"/>
                  <a:gd name="T20" fmla="*/ 33 w 154"/>
                  <a:gd name="T21" fmla="*/ 124 h 163"/>
                  <a:gd name="T22" fmla="*/ 37 w 154"/>
                  <a:gd name="T23" fmla="*/ 92 h 163"/>
                  <a:gd name="T24" fmla="*/ 37 w 154"/>
                  <a:gd name="T25" fmla="*/ 42 h 163"/>
                  <a:gd name="T26" fmla="*/ 101 w 154"/>
                  <a:gd name="T27" fmla="*/ 42 h 163"/>
                  <a:gd name="T28" fmla="*/ 37 w 154"/>
                  <a:gd name="T29" fmla="*/ 92 h 163"/>
                  <a:gd name="T30" fmla="*/ 105 w 154"/>
                  <a:gd name="T31" fmla="*/ 42 h 163"/>
                  <a:gd name="T32" fmla="*/ 89 w 154"/>
                  <a:gd name="T33" fmla="*/ 92 h 163"/>
                  <a:gd name="T34" fmla="*/ 4 w 154"/>
                  <a:gd name="T35" fmla="*/ 4 h 163"/>
                  <a:gd name="T36" fmla="*/ 33 w 154"/>
                  <a:gd name="T37" fmla="*/ 4 h 163"/>
                  <a:gd name="T38" fmla="*/ 4 w 154"/>
                  <a:gd name="T39" fmla="*/ 39 h 163"/>
                  <a:gd name="T40" fmla="*/ 37 w 154"/>
                  <a:gd name="T41" fmla="*/ 39 h 163"/>
                  <a:gd name="T42" fmla="*/ 56 w 154"/>
                  <a:gd name="T43" fmla="*/ 4 h 163"/>
                  <a:gd name="T44" fmla="*/ 98 w 154"/>
                  <a:gd name="T45" fmla="*/ 39 h 163"/>
                  <a:gd name="T46" fmla="*/ 77 w 154"/>
                  <a:gd name="T47" fmla="*/ 4 h 163"/>
                  <a:gd name="T48" fmla="*/ 89 w 154"/>
                  <a:gd name="T49" fmla="*/ 4 h 163"/>
                  <a:gd name="T50" fmla="*/ 134 w 154"/>
                  <a:gd name="T51" fmla="*/ 39 h 163"/>
                  <a:gd name="T52" fmla="*/ 104 w 154"/>
                  <a:gd name="T53" fmla="*/ 39 h 163"/>
                  <a:gd name="T54" fmla="*/ 77 w 154"/>
                  <a:gd name="T55" fmla="*/ 4 h 163"/>
                  <a:gd name="T56" fmla="*/ 56 w 154"/>
                  <a:gd name="T57" fmla="*/ 0 h 163"/>
                  <a:gd name="T58" fmla="*/ 35 w 154"/>
                  <a:gd name="T59" fmla="*/ 0 h 163"/>
                  <a:gd name="T60" fmla="*/ 2 w 154"/>
                  <a:gd name="T61" fmla="*/ 0 h 163"/>
                  <a:gd name="T62" fmla="*/ 0 w 154"/>
                  <a:gd name="T63" fmla="*/ 2 h 163"/>
                  <a:gd name="T64" fmla="*/ 0 w 154"/>
                  <a:gd name="T65" fmla="*/ 163 h 163"/>
                  <a:gd name="T66" fmla="*/ 33 w 154"/>
                  <a:gd name="T67" fmla="*/ 163 h 163"/>
                  <a:gd name="T68" fmla="*/ 37 w 154"/>
                  <a:gd name="T69" fmla="*/ 109 h 163"/>
                  <a:gd name="T70" fmla="*/ 82 w 154"/>
                  <a:gd name="T71" fmla="*/ 163 h 163"/>
                  <a:gd name="T72" fmla="*/ 84 w 154"/>
                  <a:gd name="T73" fmla="*/ 163 h 163"/>
                  <a:gd name="T74" fmla="*/ 124 w 154"/>
                  <a:gd name="T75" fmla="*/ 163 h 163"/>
                  <a:gd name="T76" fmla="*/ 127 w 154"/>
                  <a:gd name="T77" fmla="*/ 163 h 163"/>
                  <a:gd name="T78" fmla="*/ 72 w 154"/>
                  <a:gd name="T79" fmla="*/ 95 h 163"/>
                  <a:gd name="T80" fmla="*/ 89 w 154"/>
                  <a:gd name="T81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4" h="163">
                    <a:moveTo>
                      <a:pt x="37" y="95"/>
                    </a:moveTo>
                    <a:cubicBezTo>
                      <a:pt x="37" y="95"/>
                      <a:pt x="37" y="95"/>
                      <a:pt x="37" y="95"/>
                    </a:cubicBezTo>
                    <a:cubicBezTo>
                      <a:pt x="39" y="95"/>
                      <a:pt x="39" y="95"/>
                      <a:pt x="39" y="95"/>
                    </a:cubicBezTo>
                    <a:cubicBezTo>
                      <a:pt x="56" y="95"/>
                      <a:pt x="56" y="95"/>
                      <a:pt x="56" y="95"/>
                    </a:cubicBezTo>
                    <a:cubicBezTo>
                      <a:pt x="57" y="95"/>
                      <a:pt x="57" y="95"/>
                      <a:pt x="58" y="95"/>
                    </a:cubicBezTo>
                    <a:cubicBezTo>
                      <a:pt x="67" y="95"/>
                      <a:pt x="67" y="95"/>
                      <a:pt x="67" y="95"/>
                    </a:cubicBezTo>
                    <a:cubicBezTo>
                      <a:pt x="120" y="159"/>
                      <a:pt x="120" y="159"/>
                      <a:pt x="120" y="159"/>
                    </a:cubicBezTo>
                    <a:cubicBezTo>
                      <a:pt x="84" y="159"/>
                      <a:pt x="84" y="159"/>
                      <a:pt x="84" y="159"/>
                    </a:cubicBezTo>
                    <a:cubicBezTo>
                      <a:pt x="37" y="101"/>
                      <a:pt x="37" y="101"/>
                      <a:pt x="37" y="101"/>
                    </a:cubicBezTo>
                    <a:cubicBezTo>
                      <a:pt x="37" y="95"/>
                      <a:pt x="37" y="95"/>
                      <a:pt x="37" y="95"/>
                    </a:cubicBezTo>
                    <a:moveTo>
                      <a:pt x="4" y="124"/>
                    </a:moveTo>
                    <a:cubicBezTo>
                      <a:pt x="4" y="42"/>
                      <a:pt x="4" y="42"/>
                      <a:pt x="4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80"/>
                      <a:pt x="33" y="80"/>
                      <a:pt x="33" y="80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4" y="124"/>
                      <a:pt x="4" y="124"/>
                      <a:pt x="4" y="124"/>
                    </a:cubicBezTo>
                    <a:moveTo>
                      <a:pt x="37" y="92"/>
                    </a:move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98" y="42"/>
                      <a:pt x="98" y="42"/>
                      <a:pt x="98" y="42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104" y="66"/>
                      <a:pt x="89" y="92"/>
                      <a:pt x="56" y="92"/>
                    </a:cubicBezTo>
                    <a:cubicBezTo>
                      <a:pt x="37" y="92"/>
                      <a:pt x="37" y="92"/>
                      <a:pt x="37" y="92"/>
                    </a:cubicBezTo>
                    <a:moveTo>
                      <a:pt x="76" y="92"/>
                    </a:moveTo>
                    <a:cubicBezTo>
                      <a:pt x="97" y="84"/>
                      <a:pt x="107" y="62"/>
                      <a:pt x="105" y="42"/>
                    </a:cubicBezTo>
                    <a:cubicBezTo>
                      <a:pt x="134" y="42"/>
                      <a:pt x="134" y="42"/>
                      <a:pt x="134" y="42"/>
                    </a:cubicBezTo>
                    <a:cubicBezTo>
                      <a:pt x="137" y="66"/>
                      <a:pt x="122" y="92"/>
                      <a:pt x="89" y="92"/>
                    </a:cubicBezTo>
                    <a:cubicBezTo>
                      <a:pt x="76" y="92"/>
                      <a:pt x="76" y="92"/>
                      <a:pt x="76" y="92"/>
                    </a:cubicBezTo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"/>
                      <a:pt x="4" y="4"/>
                      <a:pt x="4" y="4"/>
                    </a:cubicBezTo>
                    <a:moveTo>
                      <a:pt x="37" y="39"/>
                    </a:moveTo>
                    <a:cubicBezTo>
                      <a:pt x="37" y="4"/>
                      <a:pt x="37" y="4"/>
                      <a:pt x="3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82" y="4"/>
                      <a:pt x="97" y="20"/>
                      <a:pt x="101" y="39"/>
                    </a:cubicBezTo>
                    <a:cubicBezTo>
                      <a:pt x="98" y="39"/>
                      <a:pt x="98" y="39"/>
                      <a:pt x="98" y="39"/>
                    </a:cubicBezTo>
                    <a:cubicBezTo>
                      <a:pt x="37" y="39"/>
                      <a:pt x="37" y="39"/>
                      <a:pt x="37" y="39"/>
                    </a:cubicBezTo>
                    <a:moveTo>
                      <a:pt x="77" y="4"/>
                    </a:moveTo>
                    <a:cubicBezTo>
                      <a:pt x="77" y="4"/>
                      <a:pt x="77" y="4"/>
                      <a:pt x="7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115" y="4"/>
                      <a:pt x="130" y="20"/>
                      <a:pt x="134" y="39"/>
                    </a:cubicBezTo>
                    <a:cubicBezTo>
                      <a:pt x="134" y="39"/>
                      <a:pt x="134" y="39"/>
                      <a:pt x="134" y="39"/>
                    </a:cubicBezTo>
                    <a:cubicBezTo>
                      <a:pt x="134" y="39"/>
                      <a:pt x="134" y="39"/>
                      <a:pt x="134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2" y="24"/>
                      <a:pt x="93" y="10"/>
                      <a:pt x="77" y="4"/>
                    </a:cubicBezTo>
                    <a:cubicBezTo>
                      <a:pt x="77" y="4"/>
                      <a:pt x="77" y="4"/>
                      <a:pt x="77" y="4"/>
                    </a:cubicBezTo>
                    <a:moveTo>
                      <a:pt x="89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4" y="163"/>
                      <a:pt x="4" y="163"/>
                      <a:pt x="4" y="163"/>
                    </a:cubicBezTo>
                    <a:cubicBezTo>
                      <a:pt x="33" y="163"/>
                      <a:pt x="33" y="163"/>
                      <a:pt x="33" y="163"/>
                    </a:cubicBezTo>
                    <a:cubicBezTo>
                      <a:pt x="37" y="163"/>
                      <a:pt x="37" y="163"/>
                      <a:pt x="37" y="163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82" y="163"/>
                      <a:pt x="82" y="163"/>
                      <a:pt x="82" y="163"/>
                    </a:cubicBezTo>
                    <a:cubicBezTo>
                      <a:pt x="84" y="163"/>
                      <a:pt x="84" y="163"/>
                      <a:pt x="84" y="163"/>
                    </a:cubicBezTo>
                    <a:cubicBezTo>
                      <a:pt x="84" y="163"/>
                      <a:pt x="84" y="163"/>
                      <a:pt x="84" y="163"/>
                    </a:cubicBezTo>
                    <a:cubicBezTo>
                      <a:pt x="87" y="163"/>
                      <a:pt x="87" y="163"/>
                      <a:pt x="87" y="163"/>
                    </a:cubicBezTo>
                    <a:cubicBezTo>
                      <a:pt x="124" y="163"/>
                      <a:pt x="124" y="163"/>
                      <a:pt x="124" y="163"/>
                    </a:cubicBezTo>
                    <a:cubicBezTo>
                      <a:pt x="125" y="163"/>
                      <a:pt x="125" y="163"/>
                      <a:pt x="125" y="163"/>
                    </a:cubicBezTo>
                    <a:cubicBezTo>
                      <a:pt x="127" y="163"/>
                      <a:pt x="127" y="163"/>
                      <a:pt x="127" y="163"/>
                    </a:cubicBezTo>
                    <a:cubicBezTo>
                      <a:pt x="129" y="163"/>
                      <a:pt x="129" y="163"/>
                      <a:pt x="129" y="163"/>
                    </a:cubicBezTo>
                    <a:cubicBezTo>
                      <a:pt x="72" y="95"/>
                      <a:pt x="72" y="95"/>
                      <a:pt x="72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154" y="95"/>
                      <a:pt x="154" y="0"/>
                      <a:pt x="89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6302132" y="4858048"/>
              <a:ext cx="862762" cy="903331"/>
              <a:chOff x="7315200" y="4713288"/>
              <a:chExt cx="1012825" cy="1060450"/>
            </a:xfrm>
          </p:grpSpPr>
          <p:sp>
            <p:nvSpPr>
              <p:cNvPr id="82" name="Freeform 46"/>
              <p:cNvSpPr>
                <a:spLocks/>
              </p:cNvSpPr>
              <p:nvPr/>
            </p:nvSpPr>
            <p:spPr bwMode="auto">
              <a:xfrm>
                <a:off x="7523163" y="5253038"/>
                <a:ext cx="382588" cy="260350"/>
              </a:xfrm>
              <a:custGeom>
                <a:avLst/>
                <a:gdLst>
                  <a:gd name="T0" fmla="*/ 241 w 241"/>
                  <a:gd name="T1" fmla="*/ 0 h 164"/>
                  <a:gd name="T2" fmla="*/ 126 w 241"/>
                  <a:gd name="T3" fmla="*/ 0 h 164"/>
                  <a:gd name="T4" fmla="*/ 0 w 241"/>
                  <a:gd name="T5" fmla="*/ 164 h 164"/>
                  <a:gd name="T6" fmla="*/ 118 w 241"/>
                  <a:gd name="T7" fmla="*/ 164 h 164"/>
                  <a:gd name="T8" fmla="*/ 241 w 241"/>
                  <a:gd name="T9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164">
                    <a:moveTo>
                      <a:pt x="241" y="0"/>
                    </a:moveTo>
                    <a:lnTo>
                      <a:pt x="126" y="0"/>
                    </a:lnTo>
                    <a:lnTo>
                      <a:pt x="0" y="164"/>
                    </a:lnTo>
                    <a:lnTo>
                      <a:pt x="118" y="164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rgbClr val="DD2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47"/>
              <p:cNvSpPr>
                <a:spLocks/>
              </p:cNvSpPr>
              <p:nvPr/>
            </p:nvSpPr>
            <p:spPr bwMode="auto">
              <a:xfrm>
                <a:off x="7565258" y="5253038"/>
                <a:ext cx="382588" cy="260350"/>
              </a:xfrm>
              <a:custGeom>
                <a:avLst/>
                <a:gdLst>
                  <a:gd name="T0" fmla="*/ 241 w 241"/>
                  <a:gd name="T1" fmla="*/ 0 h 164"/>
                  <a:gd name="T2" fmla="*/ 126 w 241"/>
                  <a:gd name="T3" fmla="*/ 0 h 164"/>
                  <a:gd name="T4" fmla="*/ 0 w 241"/>
                  <a:gd name="T5" fmla="*/ 164 h 164"/>
                  <a:gd name="T6" fmla="*/ 118 w 241"/>
                  <a:gd name="T7" fmla="*/ 164 h 164"/>
                  <a:gd name="T8" fmla="*/ 241 w 241"/>
                  <a:gd name="T9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164">
                    <a:moveTo>
                      <a:pt x="241" y="0"/>
                    </a:moveTo>
                    <a:lnTo>
                      <a:pt x="126" y="0"/>
                    </a:lnTo>
                    <a:lnTo>
                      <a:pt x="0" y="164"/>
                    </a:lnTo>
                    <a:lnTo>
                      <a:pt x="118" y="164"/>
                    </a:lnTo>
                    <a:lnTo>
                      <a:pt x="2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Freeform 48"/>
              <p:cNvSpPr>
                <a:spLocks/>
              </p:cNvSpPr>
              <p:nvPr/>
            </p:nvSpPr>
            <p:spPr bwMode="auto">
              <a:xfrm>
                <a:off x="7561263" y="5538788"/>
                <a:ext cx="741363" cy="207963"/>
              </a:xfrm>
              <a:custGeom>
                <a:avLst/>
                <a:gdLst>
                  <a:gd name="T0" fmla="*/ 467 w 467"/>
                  <a:gd name="T1" fmla="*/ 0 h 131"/>
                  <a:gd name="T2" fmla="*/ 98 w 467"/>
                  <a:gd name="T3" fmla="*/ 0 h 131"/>
                  <a:gd name="T4" fmla="*/ 0 w 467"/>
                  <a:gd name="T5" fmla="*/ 131 h 131"/>
                  <a:gd name="T6" fmla="*/ 348 w 467"/>
                  <a:gd name="T7" fmla="*/ 131 h 131"/>
                  <a:gd name="T8" fmla="*/ 467 w 467"/>
                  <a:gd name="T9" fmla="*/ 131 h 131"/>
                  <a:gd name="T10" fmla="*/ 467 w 467"/>
                  <a:gd name="T11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7" h="131">
                    <a:moveTo>
                      <a:pt x="467" y="0"/>
                    </a:moveTo>
                    <a:lnTo>
                      <a:pt x="98" y="0"/>
                    </a:lnTo>
                    <a:lnTo>
                      <a:pt x="0" y="131"/>
                    </a:lnTo>
                    <a:lnTo>
                      <a:pt x="348" y="131"/>
                    </a:lnTo>
                    <a:lnTo>
                      <a:pt x="467" y="131"/>
                    </a:lnTo>
                    <a:lnTo>
                      <a:pt x="467" y="0"/>
                    </a:lnTo>
                    <a:close/>
                  </a:path>
                </a:pathLst>
              </a:custGeom>
              <a:solidFill>
                <a:srgbClr val="2023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49"/>
              <p:cNvSpPr>
                <a:spLocks/>
              </p:cNvSpPr>
              <p:nvPr/>
            </p:nvSpPr>
            <p:spPr bwMode="auto">
              <a:xfrm>
                <a:off x="7561263" y="5538788"/>
                <a:ext cx="741363" cy="207963"/>
              </a:xfrm>
              <a:custGeom>
                <a:avLst/>
                <a:gdLst>
                  <a:gd name="T0" fmla="*/ 467 w 467"/>
                  <a:gd name="T1" fmla="*/ 0 h 131"/>
                  <a:gd name="T2" fmla="*/ 98 w 467"/>
                  <a:gd name="T3" fmla="*/ 0 h 131"/>
                  <a:gd name="T4" fmla="*/ 0 w 467"/>
                  <a:gd name="T5" fmla="*/ 131 h 131"/>
                  <a:gd name="T6" fmla="*/ 348 w 467"/>
                  <a:gd name="T7" fmla="*/ 131 h 131"/>
                  <a:gd name="T8" fmla="*/ 467 w 467"/>
                  <a:gd name="T9" fmla="*/ 131 h 131"/>
                  <a:gd name="T10" fmla="*/ 467 w 467"/>
                  <a:gd name="T11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7" h="131">
                    <a:moveTo>
                      <a:pt x="467" y="0"/>
                    </a:moveTo>
                    <a:lnTo>
                      <a:pt x="98" y="0"/>
                    </a:lnTo>
                    <a:lnTo>
                      <a:pt x="0" y="131"/>
                    </a:lnTo>
                    <a:lnTo>
                      <a:pt x="348" y="131"/>
                    </a:lnTo>
                    <a:lnTo>
                      <a:pt x="467" y="131"/>
                    </a:lnTo>
                    <a:lnTo>
                      <a:pt x="46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Freeform 66"/>
              <p:cNvSpPr>
                <a:spLocks noEditPoints="1"/>
              </p:cNvSpPr>
              <p:nvPr/>
            </p:nvSpPr>
            <p:spPr bwMode="auto">
              <a:xfrm>
                <a:off x="7315200" y="4713288"/>
                <a:ext cx="1012825" cy="1060450"/>
              </a:xfrm>
              <a:custGeom>
                <a:avLst/>
                <a:gdLst>
                  <a:gd name="T0" fmla="*/ 38 w 156"/>
                  <a:gd name="T1" fmla="*/ 159 h 163"/>
                  <a:gd name="T2" fmla="*/ 62 w 156"/>
                  <a:gd name="T3" fmla="*/ 127 h 163"/>
                  <a:gd name="T4" fmla="*/ 152 w 156"/>
                  <a:gd name="T5" fmla="*/ 127 h 163"/>
                  <a:gd name="T6" fmla="*/ 152 w 156"/>
                  <a:gd name="T7" fmla="*/ 159 h 163"/>
                  <a:gd name="T8" fmla="*/ 123 w 156"/>
                  <a:gd name="T9" fmla="*/ 159 h 163"/>
                  <a:gd name="T10" fmla="*/ 38 w 156"/>
                  <a:gd name="T11" fmla="*/ 159 h 163"/>
                  <a:gd name="T12" fmla="*/ 5 w 156"/>
                  <a:gd name="T13" fmla="*/ 159 h 163"/>
                  <a:gd name="T14" fmla="*/ 29 w 156"/>
                  <a:gd name="T15" fmla="*/ 127 h 163"/>
                  <a:gd name="T16" fmla="*/ 29 w 156"/>
                  <a:gd name="T17" fmla="*/ 127 h 163"/>
                  <a:gd name="T18" fmla="*/ 58 w 156"/>
                  <a:gd name="T19" fmla="*/ 127 h 163"/>
                  <a:gd name="T20" fmla="*/ 33 w 156"/>
                  <a:gd name="T21" fmla="*/ 159 h 163"/>
                  <a:gd name="T22" fmla="*/ 5 w 156"/>
                  <a:gd name="T23" fmla="*/ 159 h 163"/>
                  <a:gd name="T24" fmla="*/ 32 w 156"/>
                  <a:gd name="T25" fmla="*/ 123 h 163"/>
                  <a:gd name="T26" fmla="*/ 63 w 156"/>
                  <a:gd name="T27" fmla="*/ 83 h 163"/>
                  <a:gd name="T28" fmla="*/ 91 w 156"/>
                  <a:gd name="T29" fmla="*/ 83 h 163"/>
                  <a:gd name="T30" fmla="*/ 61 w 156"/>
                  <a:gd name="T31" fmla="*/ 123 h 163"/>
                  <a:gd name="T32" fmla="*/ 32 w 156"/>
                  <a:gd name="T33" fmla="*/ 123 h 163"/>
                  <a:gd name="T34" fmla="*/ 65 w 156"/>
                  <a:gd name="T35" fmla="*/ 80 h 163"/>
                  <a:gd name="T36" fmla="*/ 94 w 156"/>
                  <a:gd name="T37" fmla="*/ 42 h 163"/>
                  <a:gd name="T38" fmla="*/ 122 w 156"/>
                  <a:gd name="T39" fmla="*/ 42 h 163"/>
                  <a:gd name="T40" fmla="*/ 94 w 156"/>
                  <a:gd name="T41" fmla="*/ 80 h 163"/>
                  <a:gd name="T42" fmla="*/ 65 w 156"/>
                  <a:gd name="T43" fmla="*/ 80 h 163"/>
                  <a:gd name="T44" fmla="*/ 153 w 156"/>
                  <a:gd name="T45" fmla="*/ 0 h 163"/>
                  <a:gd name="T46" fmla="*/ 120 w 156"/>
                  <a:gd name="T47" fmla="*/ 0 h 163"/>
                  <a:gd name="T48" fmla="*/ 38 w 156"/>
                  <a:gd name="T49" fmla="*/ 0 h 163"/>
                  <a:gd name="T50" fmla="*/ 5 w 156"/>
                  <a:gd name="T51" fmla="*/ 0 h 163"/>
                  <a:gd name="T52" fmla="*/ 5 w 156"/>
                  <a:gd name="T53" fmla="*/ 4 h 163"/>
                  <a:gd name="T54" fmla="*/ 38 w 156"/>
                  <a:gd name="T55" fmla="*/ 4 h 163"/>
                  <a:gd name="T56" fmla="*/ 118 w 156"/>
                  <a:gd name="T57" fmla="*/ 4 h 163"/>
                  <a:gd name="T58" fmla="*/ 92 w 156"/>
                  <a:gd name="T59" fmla="*/ 39 h 163"/>
                  <a:gd name="T60" fmla="*/ 5 w 156"/>
                  <a:gd name="T61" fmla="*/ 39 h 163"/>
                  <a:gd name="T62" fmla="*/ 5 w 156"/>
                  <a:gd name="T63" fmla="*/ 42 h 163"/>
                  <a:gd name="T64" fmla="*/ 89 w 156"/>
                  <a:gd name="T65" fmla="*/ 42 h 163"/>
                  <a:gd name="T66" fmla="*/ 61 w 156"/>
                  <a:gd name="T67" fmla="*/ 80 h 163"/>
                  <a:gd name="T68" fmla="*/ 28 w 156"/>
                  <a:gd name="T69" fmla="*/ 80 h 163"/>
                  <a:gd name="T70" fmla="*/ 28 w 156"/>
                  <a:gd name="T71" fmla="*/ 83 h 163"/>
                  <a:gd name="T72" fmla="*/ 58 w 156"/>
                  <a:gd name="T73" fmla="*/ 83 h 163"/>
                  <a:gd name="T74" fmla="*/ 0 w 156"/>
                  <a:gd name="T75" fmla="*/ 160 h 163"/>
                  <a:gd name="T76" fmla="*/ 2 w 156"/>
                  <a:gd name="T77" fmla="*/ 163 h 163"/>
                  <a:gd name="T78" fmla="*/ 35 w 156"/>
                  <a:gd name="T79" fmla="*/ 163 h 163"/>
                  <a:gd name="T80" fmla="*/ 123 w 156"/>
                  <a:gd name="T81" fmla="*/ 163 h 163"/>
                  <a:gd name="T82" fmla="*/ 156 w 156"/>
                  <a:gd name="T83" fmla="*/ 163 h 163"/>
                  <a:gd name="T84" fmla="*/ 156 w 156"/>
                  <a:gd name="T85" fmla="*/ 161 h 163"/>
                  <a:gd name="T86" fmla="*/ 156 w 156"/>
                  <a:gd name="T87" fmla="*/ 159 h 163"/>
                  <a:gd name="T88" fmla="*/ 156 w 156"/>
                  <a:gd name="T89" fmla="*/ 127 h 163"/>
                  <a:gd name="T90" fmla="*/ 156 w 156"/>
                  <a:gd name="T91" fmla="*/ 123 h 163"/>
                  <a:gd name="T92" fmla="*/ 152 w 156"/>
                  <a:gd name="T93" fmla="*/ 123 h 163"/>
                  <a:gd name="T94" fmla="*/ 65 w 156"/>
                  <a:gd name="T95" fmla="*/ 123 h 163"/>
                  <a:gd name="T96" fmla="*/ 95 w 156"/>
                  <a:gd name="T97" fmla="*/ 83 h 163"/>
                  <a:gd name="T98" fmla="*/ 136 w 156"/>
                  <a:gd name="T99" fmla="*/ 83 h 163"/>
                  <a:gd name="T100" fmla="*/ 136 w 156"/>
                  <a:gd name="T101" fmla="*/ 80 h 163"/>
                  <a:gd name="T102" fmla="*/ 98 w 156"/>
                  <a:gd name="T103" fmla="*/ 80 h 163"/>
                  <a:gd name="T104" fmla="*/ 156 w 156"/>
                  <a:gd name="T105" fmla="*/ 5 h 163"/>
                  <a:gd name="T106" fmla="*/ 153 w 156"/>
                  <a:gd name="T107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56" h="163">
                    <a:moveTo>
                      <a:pt x="38" y="159"/>
                    </a:moveTo>
                    <a:cubicBezTo>
                      <a:pt x="62" y="127"/>
                      <a:pt x="62" y="127"/>
                      <a:pt x="62" y="127"/>
                    </a:cubicBezTo>
                    <a:cubicBezTo>
                      <a:pt x="152" y="127"/>
                      <a:pt x="152" y="127"/>
                      <a:pt x="152" y="127"/>
                    </a:cubicBezTo>
                    <a:cubicBezTo>
                      <a:pt x="152" y="159"/>
                      <a:pt x="152" y="159"/>
                      <a:pt x="152" y="159"/>
                    </a:cubicBezTo>
                    <a:cubicBezTo>
                      <a:pt x="123" y="159"/>
                      <a:pt x="123" y="159"/>
                      <a:pt x="123" y="159"/>
                    </a:cubicBezTo>
                    <a:cubicBezTo>
                      <a:pt x="38" y="159"/>
                      <a:pt x="38" y="159"/>
                      <a:pt x="38" y="159"/>
                    </a:cubicBezTo>
                    <a:moveTo>
                      <a:pt x="5" y="159"/>
                    </a:move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33" y="159"/>
                      <a:pt x="33" y="159"/>
                      <a:pt x="33" y="159"/>
                    </a:cubicBezTo>
                    <a:cubicBezTo>
                      <a:pt x="5" y="159"/>
                      <a:pt x="5" y="159"/>
                      <a:pt x="5" y="159"/>
                    </a:cubicBezTo>
                    <a:moveTo>
                      <a:pt x="32" y="123"/>
                    </a:moveTo>
                    <a:cubicBezTo>
                      <a:pt x="63" y="83"/>
                      <a:pt x="63" y="83"/>
                      <a:pt x="63" y="83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61" y="123"/>
                      <a:pt x="61" y="123"/>
                      <a:pt x="61" y="123"/>
                    </a:cubicBezTo>
                    <a:cubicBezTo>
                      <a:pt x="32" y="123"/>
                      <a:pt x="32" y="123"/>
                      <a:pt x="32" y="123"/>
                    </a:cubicBezTo>
                    <a:moveTo>
                      <a:pt x="65" y="80"/>
                    </a:moveTo>
                    <a:cubicBezTo>
                      <a:pt x="94" y="42"/>
                      <a:pt x="94" y="42"/>
                      <a:pt x="94" y="42"/>
                    </a:cubicBezTo>
                    <a:cubicBezTo>
                      <a:pt x="122" y="42"/>
                      <a:pt x="122" y="42"/>
                      <a:pt x="122" y="42"/>
                    </a:cubicBezTo>
                    <a:cubicBezTo>
                      <a:pt x="94" y="80"/>
                      <a:pt x="94" y="80"/>
                      <a:pt x="94" y="80"/>
                    </a:cubicBezTo>
                    <a:cubicBezTo>
                      <a:pt x="65" y="80"/>
                      <a:pt x="65" y="80"/>
                      <a:pt x="65" y="80"/>
                    </a:cubicBezTo>
                    <a:moveTo>
                      <a:pt x="153" y="0"/>
                    </a:moveTo>
                    <a:cubicBezTo>
                      <a:pt x="120" y="0"/>
                      <a:pt x="120" y="0"/>
                      <a:pt x="12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118" y="4"/>
                      <a:pt x="118" y="4"/>
                      <a:pt x="118" y="4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9" y="42"/>
                      <a:pt x="89" y="42"/>
                      <a:pt x="89" y="42"/>
                    </a:cubicBezTo>
                    <a:cubicBezTo>
                      <a:pt x="61" y="80"/>
                      <a:pt x="61" y="80"/>
                      <a:pt x="61" y="80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58" y="83"/>
                      <a:pt x="58" y="83"/>
                      <a:pt x="58" y="8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2" y="163"/>
                      <a:pt x="2" y="163"/>
                      <a:pt x="2" y="163"/>
                    </a:cubicBezTo>
                    <a:cubicBezTo>
                      <a:pt x="13" y="163"/>
                      <a:pt x="24" y="163"/>
                      <a:pt x="35" y="163"/>
                    </a:cubicBezTo>
                    <a:cubicBezTo>
                      <a:pt x="64" y="163"/>
                      <a:pt x="94" y="163"/>
                      <a:pt x="123" y="163"/>
                    </a:cubicBezTo>
                    <a:cubicBezTo>
                      <a:pt x="134" y="163"/>
                      <a:pt x="145" y="163"/>
                      <a:pt x="156" y="163"/>
                    </a:cubicBezTo>
                    <a:cubicBezTo>
                      <a:pt x="156" y="161"/>
                      <a:pt x="156" y="161"/>
                      <a:pt x="156" y="161"/>
                    </a:cubicBezTo>
                    <a:cubicBezTo>
                      <a:pt x="156" y="159"/>
                      <a:pt x="156" y="159"/>
                      <a:pt x="156" y="159"/>
                    </a:cubicBezTo>
                    <a:cubicBezTo>
                      <a:pt x="156" y="127"/>
                      <a:pt x="156" y="127"/>
                      <a:pt x="156" y="127"/>
                    </a:cubicBezTo>
                    <a:cubicBezTo>
                      <a:pt x="156" y="123"/>
                      <a:pt x="156" y="123"/>
                      <a:pt x="156" y="123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95" y="83"/>
                      <a:pt x="95" y="83"/>
                      <a:pt x="95" y="83"/>
                    </a:cubicBezTo>
                    <a:cubicBezTo>
                      <a:pt x="136" y="83"/>
                      <a:pt x="136" y="83"/>
                      <a:pt x="136" y="83"/>
                    </a:cubicBezTo>
                    <a:cubicBezTo>
                      <a:pt x="136" y="80"/>
                      <a:pt x="136" y="80"/>
                      <a:pt x="136" y="80"/>
                    </a:cubicBezTo>
                    <a:cubicBezTo>
                      <a:pt x="98" y="80"/>
                      <a:pt x="98" y="80"/>
                      <a:pt x="98" y="80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3" y="0"/>
                      <a:pt x="153" y="0"/>
                      <a:pt x="153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 flipV="1">
            <a:off x="938650" y="1726249"/>
            <a:ext cx="10303091" cy="3896"/>
            <a:chOff x="2354600" y="5971048"/>
            <a:chExt cx="8910196" cy="554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2354600" y="5971448"/>
              <a:ext cx="2926527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5281127" y="5971048"/>
              <a:ext cx="2836506" cy="0"/>
            </a:xfrm>
            <a:prstGeom prst="line">
              <a:avLst/>
            </a:prstGeom>
            <a:ln w="38100">
              <a:solidFill>
                <a:srgbClr val="DD2C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8117633" y="5971602"/>
              <a:ext cx="3147163" cy="0"/>
            </a:xfrm>
            <a:prstGeom prst="line">
              <a:avLst/>
            </a:prstGeom>
            <a:ln w="38100">
              <a:solidFill>
                <a:srgbClr val="F7C8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文本框 113"/>
          <p:cNvSpPr txBox="1"/>
          <p:nvPr/>
        </p:nvSpPr>
        <p:spPr>
          <a:xfrm>
            <a:off x="416197" y="1916384"/>
            <a:ext cx="71194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3200" b="1" spc="300" dirty="0" smtClean="0">
                <a:solidFill>
                  <a:srgbClr val="20245D"/>
                </a:solidFill>
                <a:latin typeface="张海山锐线体2.0" panose="02000000000000000000" pitchFamily="2" charset="-122"/>
                <a:ea typeface="张海山锐线体2.0" panose="02000000000000000000" pitchFamily="2" charset="-122"/>
                <a:cs typeface="Open Sans" panose="020B0606030504020204" pitchFamily="34" charset="0"/>
              </a:rPr>
              <a:t>（</a:t>
            </a:r>
            <a:r>
              <a:rPr lang="zh-CN" alt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zh-CN" altLang="en-US" sz="3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（一）什么是社会规则</a:t>
            </a:r>
            <a:r>
              <a:rPr lang="zh-CN" altLang="en-US" sz="3200" b="1" spc="300" dirty="0" smtClean="0">
                <a:solidFill>
                  <a:srgbClr val="20245D"/>
                </a:solidFill>
                <a:latin typeface="张海山锐线体2.0" panose="02000000000000000000" pitchFamily="2" charset="-122"/>
                <a:ea typeface="张海山锐线体2.0" panose="02000000000000000000" pitchFamily="2" charset="-122"/>
                <a:cs typeface="Open Sans" panose="020B0606030504020204" pitchFamily="34" charset="0"/>
              </a:rPr>
              <a:t>？</a:t>
            </a:r>
            <a:r>
              <a:rPr lang="zh-CN" alt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（</a:t>
            </a:r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是什么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）</a:t>
            </a:r>
            <a:endParaRPr lang="en-US" altLang="zh-CN" sz="3200" b="1" dirty="0" smtClean="0">
              <a:solidFill>
                <a:srgbClr val="000000"/>
              </a:solidFill>
              <a:latin typeface="Calibri" panose="020F0502020204030204" pitchFamily="34" charset="0"/>
              <a:cs typeface="宋体" panose="02010600030101010101" pitchFamily="2" charset="-122"/>
            </a:endParaRPr>
          </a:p>
          <a:p>
            <a:pPr lvl="0"/>
            <a:r>
              <a:rPr lang="en-US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zh-CN" sz="3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zh-CN" alt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社会规则的含义</a:t>
            </a:r>
            <a:endParaRPr lang="en-US" altLang="zh-CN" sz="3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社会规则是人们为了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维护</a:t>
            </a:r>
            <a:r>
              <a:rPr lang="zh-CN" alt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有秩序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的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社会环境，在逐渐达成</a:t>
            </a:r>
            <a:r>
              <a:rPr lang="zh-CN" altLang="zh-CN" sz="3200" dirty="0">
                <a:solidFill>
                  <a:srgbClr val="00B0F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默契与共识的基础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上形成的。 </a:t>
            </a:r>
            <a:endParaRPr lang="en-US" altLang="zh-CN" sz="3200" dirty="0">
              <a:solidFill>
                <a:srgbClr val="000000"/>
              </a:solidFill>
              <a:latin typeface="Calibri" panose="020F0502020204030204" pitchFamily="34" charset="0"/>
              <a:cs typeface="宋体" panose="02010600030101010101" pitchFamily="2" charset="-122"/>
            </a:endParaRPr>
          </a:p>
          <a:p>
            <a:pPr lvl="0"/>
            <a:r>
              <a:rPr lang="en-US" altLang="zh-CN" sz="3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zh-CN" alt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社会规则的种类</a:t>
            </a:r>
            <a:endParaRPr lang="en-US" altLang="zh-CN" sz="3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生活中调节我们行为的规则有很多，如</a:t>
            </a:r>
            <a:r>
              <a:rPr lang="zh-CN" altLang="zh-CN" sz="3200" u="sng" dirty="0">
                <a:solidFill>
                  <a:srgbClr val="00B05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道德</a:t>
            </a:r>
            <a:r>
              <a:rPr lang="zh-CN" altLang="zh-CN" sz="3200" dirty="0">
                <a:solidFill>
                  <a:srgbClr val="00B05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、</a:t>
            </a:r>
            <a:r>
              <a:rPr lang="zh-CN" altLang="zh-CN" sz="3200" u="sng" dirty="0">
                <a:solidFill>
                  <a:srgbClr val="00B05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纪律</a:t>
            </a:r>
            <a:r>
              <a:rPr lang="zh-CN" altLang="zh-CN" sz="3200" dirty="0">
                <a:solidFill>
                  <a:srgbClr val="00B05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、</a:t>
            </a:r>
            <a:r>
              <a:rPr lang="zh-CN" altLang="zh-CN" sz="3200" u="sng" dirty="0">
                <a:solidFill>
                  <a:srgbClr val="00B05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法律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等。 </a:t>
            </a:r>
            <a:endParaRPr lang="zh-CN" altLang="en-US" sz="3200" dirty="0"/>
          </a:p>
          <a:p>
            <a:pPr lvl="0"/>
            <a:endParaRPr lang="en-US" altLang="zh-CN" sz="3200" b="1" dirty="0">
              <a:solidFill>
                <a:srgbClr val="000000"/>
              </a:solidFill>
              <a:latin typeface="Calibri" panose="020F0502020204030204" pitchFamily="34" charset="0"/>
              <a:cs typeface="宋体" panose="02010600030101010101" pitchFamily="2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857997" y="957345"/>
            <a:ext cx="501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20245D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rPr>
              <a:t>二、维护秩序靠规则</a:t>
            </a:r>
            <a:endParaRPr lang="zh-CN" altLang="en-US" sz="3600" b="1" dirty="0">
              <a:solidFill>
                <a:srgbClr val="20245D"/>
              </a:solidFill>
              <a:latin typeface="张海山锐谐体" panose="02000000000000000000" pitchFamily="2" charset="-122"/>
              <a:ea typeface="张海山锐谐体" panose="020000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1026" name="Picture 2" descr="https://ss2.bdstatic.com/70cFvnSh_Q1YnxGkpoWK1HF6hhy/it/u=3863454717,1261513959&amp;fm=200&amp;gp=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780" y="3042433"/>
            <a:ext cx="1997927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24161" b="15869"/>
          <a:stretch/>
        </p:blipFill>
        <p:spPr>
          <a:xfrm>
            <a:off x="8975937" y="3457576"/>
            <a:ext cx="3058899" cy="108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6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07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4963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127871"/>
            <a:ext cx="11915775" cy="658319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197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1.so.qhmsg.com/bdr/_240_/t01a90423992ae92a3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9993" y="442797"/>
            <a:ext cx="4215966" cy="5815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MH_SubTitle_2"/>
          <p:cNvSpPr/>
          <p:nvPr>
            <p:custDataLst>
              <p:tags r:id="rId1"/>
            </p:custDataLst>
          </p:nvPr>
        </p:nvSpPr>
        <p:spPr>
          <a:xfrm>
            <a:off x="5527568" y="1714835"/>
            <a:ext cx="5638764" cy="527100"/>
          </a:xfrm>
          <a:prstGeom prst="roundRect">
            <a:avLst>
              <a:gd name="adj" fmla="val 50000"/>
            </a:avLst>
          </a:prstGeom>
          <a:gradFill>
            <a:gsLst>
              <a:gs pos="1000">
                <a:srgbClr val="43CEFF"/>
              </a:gs>
              <a:gs pos="14000">
                <a:srgbClr val="00B0F0"/>
              </a:gs>
              <a:gs pos="98333">
                <a:srgbClr val="00B0F0"/>
              </a:gs>
              <a:gs pos="93000">
                <a:srgbClr val="43CEFF"/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食品安全法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三十三条第二款</a:t>
            </a:r>
            <a:endParaRPr lang="zh-CN" altLang="en-US" sz="2800" kern="0" dirty="0">
              <a:solidFill>
                <a:schemeClr val="tx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MH_Text_2"/>
          <p:cNvSpPr/>
          <p:nvPr>
            <p:custDataLst>
              <p:tags r:id="rId2"/>
            </p:custDataLst>
          </p:nvPr>
        </p:nvSpPr>
        <p:spPr>
          <a:xfrm>
            <a:off x="5305256" y="2385082"/>
            <a:ext cx="6083388" cy="3687106"/>
          </a:xfrm>
          <a:prstGeom prst="rect">
            <a:avLst/>
          </a:prstGeom>
          <a:solidFill>
            <a:srgbClr val="FFFFFF"/>
          </a:solidFill>
          <a:ln w="127000" cap="flat" cmpd="sng" algn="ctr">
            <a:gradFill>
              <a:gsLst>
                <a:gs pos="0">
                  <a:srgbClr val="43CEFF"/>
                </a:gs>
                <a:gs pos="47000">
                  <a:srgbClr val="00B0F0"/>
                </a:gs>
                <a:gs pos="82000">
                  <a:srgbClr val="00B0F0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lIns="180000" tIns="90000" rIns="180000" bIns="90000" anchor="ctr">
            <a:noAutofit/>
          </a:bodyPr>
          <a:lstStyle/>
          <a:p>
            <a:pPr algn="just">
              <a:lnSpc>
                <a:spcPct val="130000"/>
              </a:lnSpc>
              <a:spcBef>
                <a:spcPts val="1200"/>
              </a:spcBef>
              <a:defRPr/>
            </a:pPr>
            <a:r>
              <a:rPr lang="zh-CN" altLang="en-US" sz="2800" b="1" kern="0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食品生产经营应当具有与生产经营的食品品种、数量相适应的生产经营设备或者设施，有相应的消毒、盥洗、防尘、防蝇、防鼠、防虫、洗涤等，以及处理废水、存放垃圾和废弃物的设备或者设施。</a:t>
            </a:r>
          </a:p>
        </p:txBody>
      </p:sp>
      <p:sp>
        <p:nvSpPr>
          <p:cNvPr id="5" name="MH_Other_25"/>
          <p:cNvSpPr/>
          <p:nvPr>
            <p:custDataLst>
              <p:tags r:id="rId3"/>
            </p:custDataLst>
          </p:nvPr>
        </p:nvSpPr>
        <p:spPr>
          <a:xfrm rot="5441149">
            <a:off x="7022394" y="2303530"/>
            <a:ext cx="215900" cy="46037"/>
          </a:xfrm>
          <a:prstGeom prst="rect">
            <a:avLst/>
          </a:prstGeom>
          <a:gradFill flip="none" rotWithShape="1">
            <a:gsLst>
              <a:gs pos="57000">
                <a:sysClr val="window" lastClr="FFFFFF">
                  <a:lumMod val="85000"/>
                </a:sysClr>
              </a:gs>
              <a:gs pos="9000">
                <a:sysClr val="windowText" lastClr="000000">
                  <a:lumMod val="85000"/>
                  <a:lumOff val="15000"/>
                </a:sysClr>
              </a:gs>
              <a:gs pos="98000">
                <a:sysClr val="windowText" lastClr="000000">
                  <a:lumMod val="85000"/>
                  <a:lumOff val="15000"/>
                </a:sysClr>
              </a:gs>
            </a:gsLst>
            <a:path path="rect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MH_Other_30"/>
          <p:cNvSpPr/>
          <p:nvPr>
            <p:custDataLst>
              <p:tags r:id="rId4"/>
            </p:custDataLst>
          </p:nvPr>
        </p:nvSpPr>
        <p:spPr>
          <a:xfrm rot="5441149">
            <a:off x="7132725" y="2302736"/>
            <a:ext cx="215900" cy="47625"/>
          </a:xfrm>
          <a:prstGeom prst="rect">
            <a:avLst/>
          </a:prstGeom>
          <a:gradFill flip="none" rotWithShape="1">
            <a:gsLst>
              <a:gs pos="57000">
                <a:sysClr val="window" lastClr="FFFFFF">
                  <a:lumMod val="85000"/>
                </a:sysClr>
              </a:gs>
              <a:gs pos="9000">
                <a:sysClr val="windowText" lastClr="000000">
                  <a:lumMod val="85000"/>
                  <a:lumOff val="15000"/>
                </a:sysClr>
              </a:gs>
              <a:gs pos="98000">
                <a:sysClr val="windowText" lastClr="000000">
                  <a:lumMod val="85000"/>
                  <a:lumOff val="15000"/>
                </a:sysClr>
              </a:gs>
            </a:gsLst>
            <a:path path="rect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MH_Other_35"/>
          <p:cNvSpPr/>
          <p:nvPr>
            <p:custDataLst>
              <p:tags r:id="rId5"/>
            </p:custDataLst>
          </p:nvPr>
        </p:nvSpPr>
        <p:spPr>
          <a:xfrm rot="5441149">
            <a:off x="9358400" y="2302736"/>
            <a:ext cx="215900" cy="47625"/>
          </a:xfrm>
          <a:prstGeom prst="rect">
            <a:avLst/>
          </a:prstGeom>
          <a:gradFill flip="none" rotWithShape="1">
            <a:gsLst>
              <a:gs pos="57000">
                <a:sysClr val="window" lastClr="FFFFFF">
                  <a:lumMod val="85000"/>
                </a:sysClr>
              </a:gs>
              <a:gs pos="9000">
                <a:sysClr val="windowText" lastClr="000000">
                  <a:lumMod val="85000"/>
                  <a:lumOff val="15000"/>
                </a:sysClr>
              </a:gs>
              <a:gs pos="98000">
                <a:sysClr val="windowText" lastClr="000000">
                  <a:lumMod val="85000"/>
                  <a:lumOff val="15000"/>
                </a:sysClr>
              </a:gs>
            </a:gsLst>
            <a:path path="rect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MH_Other_40"/>
          <p:cNvSpPr/>
          <p:nvPr>
            <p:custDataLst>
              <p:tags r:id="rId6"/>
            </p:custDataLst>
          </p:nvPr>
        </p:nvSpPr>
        <p:spPr>
          <a:xfrm rot="5441149">
            <a:off x="9468731" y="2303529"/>
            <a:ext cx="215900" cy="46038"/>
          </a:xfrm>
          <a:prstGeom prst="rect">
            <a:avLst/>
          </a:prstGeom>
          <a:gradFill flip="none" rotWithShape="1">
            <a:gsLst>
              <a:gs pos="57000">
                <a:sysClr val="window" lastClr="FFFFFF">
                  <a:lumMod val="85000"/>
                </a:sysClr>
              </a:gs>
              <a:gs pos="9000">
                <a:sysClr val="windowText" lastClr="000000">
                  <a:lumMod val="85000"/>
                  <a:lumOff val="15000"/>
                </a:sysClr>
              </a:gs>
              <a:gs pos="98000">
                <a:sysClr val="windowText" lastClr="000000">
                  <a:lumMod val="85000"/>
                  <a:lumOff val="15000"/>
                </a:sysClr>
              </a:gs>
            </a:gsLst>
            <a:path path="rect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2162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/>
          <p:nvPr/>
        </p:nvSpPr>
        <p:spPr>
          <a:xfrm>
            <a:off x="443346" y="126349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B0F0"/>
                </a:solidFill>
                <a:latin typeface="方正舒体" pitchFamily="2" charset="-122"/>
                <a:ea typeface="方正舒体" pitchFamily="2" charset="-122"/>
              </a:rPr>
              <a:t>阿里巴巴员工刷单抢月饼被开除 </a:t>
            </a:r>
            <a:endParaRPr lang="en-US" altLang="zh-CN" sz="3600" b="1" dirty="0">
              <a:solidFill>
                <a:srgbClr val="00B0F0"/>
              </a:solidFill>
              <a:latin typeface="方正舒体" pitchFamily="2" charset="-122"/>
              <a:ea typeface="方正舒体" pitchFamily="2" charset="-122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4558146" y="1049679"/>
            <a:ext cx="752301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en-US" altLang="zh-CN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9</a:t>
            </a:r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12</a:t>
            </a:r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日，阿里巴巴公司通过内网面向员工以成本价销售余量月饼，并临时开发了一个内部预订页面。随后，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名该公司安全部门的员工编写程序“刷单”，多刷了</a:t>
            </a:r>
            <a:r>
              <a:rPr lang="en-US" altLang="zh-CN" sz="28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124</a:t>
            </a:r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盒月饼，并因此遭到辞退</a:t>
            </a: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</a:rPr>
              <a:t>。关于</a:t>
            </a:r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</a:rPr>
              <a:t>辞退原因，</a:t>
            </a: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</a:rPr>
              <a:t>回应称</a:t>
            </a:r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</a:rPr>
              <a:t>，“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安全部员工身为平台规则的扞卫者，违背岗位职责，使用工具作弊的行为触及了诚信红线。</a:t>
            </a: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</a:rPr>
              <a:t>”</a:t>
            </a:r>
            <a:endParaRPr lang="zh-CN" altLang="en-US" sz="2800" b="1" dirty="0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Picture 2" descr="阿里4员工刷单抢月饼被开除 用技术手段作弊多刷124盒月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346" y="1855587"/>
            <a:ext cx="3995936" cy="3009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27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/>
          <p:cNvSpPr/>
          <p:nvPr>
            <p:custDataLst>
              <p:tags r:id="rId1"/>
            </p:custDataLst>
          </p:nvPr>
        </p:nvSpPr>
        <p:spPr>
          <a:xfrm>
            <a:off x="5944641" y="2040117"/>
            <a:ext cx="4787628" cy="3888432"/>
          </a:xfrm>
          <a:custGeom>
            <a:avLst/>
            <a:gdLst>
              <a:gd name="connsiteX0" fmla="*/ 4225707 w 4387423"/>
              <a:gd name="connsiteY0" fmla="*/ 474136 h 3234796"/>
              <a:gd name="connsiteX1" fmla="*/ 4183374 w 4387423"/>
              <a:gd name="connsiteY1" fmla="*/ 516469 h 3234796"/>
              <a:gd name="connsiteX2" fmla="*/ 4225707 w 4387423"/>
              <a:gd name="connsiteY2" fmla="*/ 558802 h 3234796"/>
              <a:gd name="connsiteX3" fmla="*/ 4268040 w 4387423"/>
              <a:gd name="connsiteY3" fmla="*/ 516469 h 3234796"/>
              <a:gd name="connsiteX4" fmla="*/ 4225707 w 4387423"/>
              <a:gd name="connsiteY4" fmla="*/ 474136 h 3234796"/>
              <a:gd name="connsiteX5" fmla="*/ 4056374 w 4387423"/>
              <a:gd name="connsiteY5" fmla="*/ 474136 h 3234796"/>
              <a:gd name="connsiteX6" fmla="*/ 4014041 w 4387423"/>
              <a:gd name="connsiteY6" fmla="*/ 516469 h 3234796"/>
              <a:gd name="connsiteX7" fmla="*/ 4056374 w 4387423"/>
              <a:gd name="connsiteY7" fmla="*/ 558802 h 3234796"/>
              <a:gd name="connsiteX8" fmla="*/ 4098707 w 4387423"/>
              <a:gd name="connsiteY8" fmla="*/ 516469 h 3234796"/>
              <a:gd name="connsiteX9" fmla="*/ 4056374 w 4387423"/>
              <a:gd name="connsiteY9" fmla="*/ 474136 h 3234796"/>
              <a:gd name="connsiteX10" fmla="*/ 3887041 w 4387423"/>
              <a:gd name="connsiteY10" fmla="*/ 474136 h 3234796"/>
              <a:gd name="connsiteX11" fmla="*/ 3844708 w 4387423"/>
              <a:gd name="connsiteY11" fmla="*/ 516469 h 3234796"/>
              <a:gd name="connsiteX12" fmla="*/ 3887041 w 4387423"/>
              <a:gd name="connsiteY12" fmla="*/ 558802 h 3234796"/>
              <a:gd name="connsiteX13" fmla="*/ 3929374 w 4387423"/>
              <a:gd name="connsiteY13" fmla="*/ 516469 h 3234796"/>
              <a:gd name="connsiteX14" fmla="*/ 3887041 w 4387423"/>
              <a:gd name="connsiteY14" fmla="*/ 474136 h 3234796"/>
              <a:gd name="connsiteX15" fmla="*/ 3717708 w 4387423"/>
              <a:gd name="connsiteY15" fmla="*/ 474136 h 3234796"/>
              <a:gd name="connsiteX16" fmla="*/ 3675375 w 4387423"/>
              <a:gd name="connsiteY16" fmla="*/ 516469 h 3234796"/>
              <a:gd name="connsiteX17" fmla="*/ 3717708 w 4387423"/>
              <a:gd name="connsiteY17" fmla="*/ 558802 h 3234796"/>
              <a:gd name="connsiteX18" fmla="*/ 3760041 w 4387423"/>
              <a:gd name="connsiteY18" fmla="*/ 516469 h 3234796"/>
              <a:gd name="connsiteX19" fmla="*/ 3717708 w 4387423"/>
              <a:gd name="connsiteY19" fmla="*/ 474136 h 3234796"/>
              <a:gd name="connsiteX20" fmla="*/ 3548375 w 4387423"/>
              <a:gd name="connsiteY20" fmla="*/ 474136 h 3234796"/>
              <a:gd name="connsiteX21" fmla="*/ 3506042 w 4387423"/>
              <a:gd name="connsiteY21" fmla="*/ 516469 h 3234796"/>
              <a:gd name="connsiteX22" fmla="*/ 3548375 w 4387423"/>
              <a:gd name="connsiteY22" fmla="*/ 558802 h 3234796"/>
              <a:gd name="connsiteX23" fmla="*/ 3590708 w 4387423"/>
              <a:gd name="connsiteY23" fmla="*/ 516469 h 3234796"/>
              <a:gd name="connsiteX24" fmla="*/ 3548375 w 4387423"/>
              <a:gd name="connsiteY24" fmla="*/ 474136 h 3234796"/>
              <a:gd name="connsiteX25" fmla="*/ 3379042 w 4387423"/>
              <a:gd name="connsiteY25" fmla="*/ 474136 h 3234796"/>
              <a:gd name="connsiteX26" fmla="*/ 3336709 w 4387423"/>
              <a:gd name="connsiteY26" fmla="*/ 516469 h 3234796"/>
              <a:gd name="connsiteX27" fmla="*/ 3379042 w 4387423"/>
              <a:gd name="connsiteY27" fmla="*/ 558802 h 3234796"/>
              <a:gd name="connsiteX28" fmla="*/ 3421375 w 4387423"/>
              <a:gd name="connsiteY28" fmla="*/ 516469 h 3234796"/>
              <a:gd name="connsiteX29" fmla="*/ 3379042 w 4387423"/>
              <a:gd name="connsiteY29" fmla="*/ 474136 h 3234796"/>
              <a:gd name="connsiteX30" fmla="*/ 3209709 w 4387423"/>
              <a:gd name="connsiteY30" fmla="*/ 474136 h 3234796"/>
              <a:gd name="connsiteX31" fmla="*/ 3167376 w 4387423"/>
              <a:gd name="connsiteY31" fmla="*/ 516469 h 3234796"/>
              <a:gd name="connsiteX32" fmla="*/ 3209709 w 4387423"/>
              <a:gd name="connsiteY32" fmla="*/ 558802 h 3234796"/>
              <a:gd name="connsiteX33" fmla="*/ 3252042 w 4387423"/>
              <a:gd name="connsiteY33" fmla="*/ 516469 h 3234796"/>
              <a:gd name="connsiteX34" fmla="*/ 3209709 w 4387423"/>
              <a:gd name="connsiteY34" fmla="*/ 474136 h 3234796"/>
              <a:gd name="connsiteX35" fmla="*/ 3040376 w 4387423"/>
              <a:gd name="connsiteY35" fmla="*/ 474136 h 3234796"/>
              <a:gd name="connsiteX36" fmla="*/ 2998043 w 4387423"/>
              <a:gd name="connsiteY36" fmla="*/ 516469 h 3234796"/>
              <a:gd name="connsiteX37" fmla="*/ 3040376 w 4387423"/>
              <a:gd name="connsiteY37" fmla="*/ 558802 h 3234796"/>
              <a:gd name="connsiteX38" fmla="*/ 3082709 w 4387423"/>
              <a:gd name="connsiteY38" fmla="*/ 516469 h 3234796"/>
              <a:gd name="connsiteX39" fmla="*/ 3040376 w 4387423"/>
              <a:gd name="connsiteY39" fmla="*/ 474136 h 3234796"/>
              <a:gd name="connsiteX40" fmla="*/ 2871043 w 4387423"/>
              <a:gd name="connsiteY40" fmla="*/ 474136 h 3234796"/>
              <a:gd name="connsiteX41" fmla="*/ 2828710 w 4387423"/>
              <a:gd name="connsiteY41" fmla="*/ 516469 h 3234796"/>
              <a:gd name="connsiteX42" fmla="*/ 2871043 w 4387423"/>
              <a:gd name="connsiteY42" fmla="*/ 558802 h 3234796"/>
              <a:gd name="connsiteX43" fmla="*/ 2913376 w 4387423"/>
              <a:gd name="connsiteY43" fmla="*/ 516469 h 3234796"/>
              <a:gd name="connsiteX44" fmla="*/ 2871043 w 4387423"/>
              <a:gd name="connsiteY44" fmla="*/ 474136 h 3234796"/>
              <a:gd name="connsiteX45" fmla="*/ 2701710 w 4387423"/>
              <a:gd name="connsiteY45" fmla="*/ 474136 h 3234796"/>
              <a:gd name="connsiteX46" fmla="*/ 2659377 w 4387423"/>
              <a:gd name="connsiteY46" fmla="*/ 516469 h 3234796"/>
              <a:gd name="connsiteX47" fmla="*/ 2701710 w 4387423"/>
              <a:gd name="connsiteY47" fmla="*/ 558802 h 3234796"/>
              <a:gd name="connsiteX48" fmla="*/ 2744043 w 4387423"/>
              <a:gd name="connsiteY48" fmla="*/ 516469 h 3234796"/>
              <a:gd name="connsiteX49" fmla="*/ 2701710 w 4387423"/>
              <a:gd name="connsiteY49" fmla="*/ 474136 h 3234796"/>
              <a:gd name="connsiteX50" fmla="*/ 2532377 w 4387423"/>
              <a:gd name="connsiteY50" fmla="*/ 474136 h 3234796"/>
              <a:gd name="connsiteX51" fmla="*/ 2490044 w 4387423"/>
              <a:gd name="connsiteY51" fmla="*/ 516469 h 3234796"/>
              <a:gd name="connsiteX52" fmla="*/ 2532377 w 4387423"/>
              <a:gd name="connsiteY52" fmla="*/ 558802 h 3234796"/>
              <a:gd name="connsiteX53" fmla="*/ 2574710 w 4387423"/>
              <a:gd name="connsiteY53" fmla="*/ 516469 h 3234796"/>
              <a:gd name="connsiteX54" fmla="*/ 2532377 w 4387423"/>
              <a:gd name="connsiteY54" fmla="*/ 474136 h 3234796"/>
              <a:gd name="connsiteX55" fmla="*/ 2363044 w 4387423"/>
              <a:gd name="connsiteY55" fmla="*/ 474136 h 3234796"/>
              <a:gd name="connsiteX56" fmla="*/ 2320711 w 4387423"/>
              <a:gd name="connsiteY56" fmla="*/ 516469 h 3234796"/>
              <a:gd name="connsiteX57" fmla="*/ 2363044 w 4387423"/>
              <a:gd name="connsiteY57" fmla="*/ 558802 h 3234796"/>
              <a:gd name="connsiteX58" fmla="*/ 2405377 w 4387423"/>
              <a:gd name="connsiteY58" fmla="*/ 516469 h 3234796"/>
              <a:gd name="connsiteX59" fmla="*/ 2363044 w 4387423"/>
              <a:gd name="connsiteY59" fmla="*/ 474136 h 3234796"/>
              <a:gd name="connsiteX60" fmla="*/ 2193711 w 4387423"/>
              <a:gd name="connsiteY60" fmla="*/ 474136 h 3234796"/>
              <a:gd name="connsiteX61" fmla="*/ 2151378 w 4387423"/>
              <a:gd name="connsiteY61" fmla="*/ 516469 h 3234796"/>
              <a:gd name="connsiteX62" fmla="*/ 2193711 w 4387423"/>
              <a:gd name="connsiteY62" fmla="*/ 558802 h 3234796"/>
              <a:gd name="connsiteX63" fmla="*/ 2236044 w 4387423"/>
              <a:gd name="connsiteY63" fmla="*/ 516469 h 3234796"/>
              <a:gd name="connsiteX64" fmla="*/ 2193711 w 4387423"/>
              <a:gd name="connsiteY64" fmla="*/ 474136 h 3234796"/>
              <a:gd name="connsiteX65" fmla="*/ 2024378 w 4387423"/>
              <a:gd name="connsiteY65" fmla="*/ 474136 h 3234796"/>
              <a:gd name="connsiteX66" fmla="*/ 1982045 w 4387423"/>
              <a:gd name="connsiteY66" fmla="*/ 516469 h 3234796"/>
              <a:gd name="connsiteX67" fmla="*/ 2024378 w 4387423"/>
              <a:gd name="connsiteY67" fmla="*/ 558802 h 3234796"/>
              <a:gd name="connsiteX68" fmla="*/ 2066711 w 4387423"/>
              <a:gd name="connsiteY68" fmla="*/ 516469 h 3234796"/>
              <a:gd name="connsiteX69" fmla="*/ 2024378 w 4387423"/>
              <a:gd name="connsiteY69" fmla="*/ 474136 h 3234796"/>
              <a:gd name="connsiteX70" fmla="*/ 1855045 w 4387423"/>
              <a:gd name="connsiteY70" fmla="*/ 474136 h 3234796"/>
              <a:gd name="connsiteX71" fmla="*/ 1812712 w 4387423"/>
              <a:gd name="connsiteY71" fmla="*/ 516469 h 3234796"/>
              <a:gd name="connsiteX72" fmla="*/ 1855045 w 4387423"/>
              <a:gd name="connsiteY72" fmla="*/ 558802 h 3234796"/>
              <a:gd name="connsiteX73" fmla="*/ 1897378 w 4387423"/>
              <a:gd name="connsiteY73" fmla="*/ 516469 h 3234796"/>
              <a:gd name="connsiteX74" fmla="*/ 1855045 w 4387423"/>
              <a:gd name="connsiteY74" fmla="*/ 474136 h 3234796"/>
              <a:gd name="connsiteX75" fmla="*/ 1685712 w 4387423"/>
              <a:gd name="connsiteY75" fmla="*/ 474136 h 3234796"/>
              <a:gd name="connsiteX76" fmla="*/ 1643379 w 4387423"/>
              <a:gd name="connsiteY76" fmla="*/ 516469 h 3234796"/>
              <a:gd name="connsiteX77" fmla="*/ 1685712 w 4387423"/>
              <a:gd name="connsiteY77" fmla="*/ 558802 h 3234796"/>
              <a:gd name="connsiteX78" fmla="*/ 1728045 w 4387423"/>
              <a:gd name="connsiteY78" fmla="*/ 516469 h 3234796"/>
              <a:gd name="connsiteX79" fmla="*/ 1685712 w 4387423"/>
              <a:gd name="connsiteY79" fmla="*/ 474136 h 3234796"/>
              <a:gd name="connsiteX80" fmla="*/ 1516379 w 4387423"/>
              <a:gd name="connsiteY80" fmla="*/ 474136 h 3234796"/>
              <a:gd name="connsiteX81" fmla="*/ 1474046 w 4387423"/>
              <a:gd name="connsiteY81" fmla="*/ 516469 h 3234796"/>
              <a:gd name="connsiteX82" fmla="*/ 1516379 w 4387423"/>
              <a:gd name="connsiteY82" fmla="*/ 558802 h 3234796"/>
              <a:gd name="connsiteX83" fmla="*/ 1558712 w 4387423"/>
              <a:gd name="connsiteY83" fmla="*/ 516469 h 3234796"/>
              <a:gd name="connsiteX84" fmla="*/ 1516379 w 4387423"/>
              <a:gd name="connsiteY84" fmla="*/ 474136 h 3234796"/>
              <a:gd name="connsiteX85" fmla="*/ 1347046 w 4387423"/>
              <a:gd name="connsiteY85" fmla="*/ 474136 h 3234796"/>
              <a:gd name="connsiteX86" fmla="*/ 1304713 w 4387423"/>
              <a:gd name="connsiteY86" fmla="*/ 516469 h 3234796"/>
              <a:gd name="connsiteX87" fmla="*/ 1347046 w 4387423"/>
              <a:gd name="connsiteY87" fmla="*/ 558802 h 3234796"/>
              <a:gd name="connsiteX88" fmla="*/ 1389379 w 4387423"/>
              <a:gd name="connsiteY88" fmla="*/ 516469 h 3234796"/>
              <a:gd name="connsiteX89" fmla="*/ 1347046 w 4387423"/>
              <a:gd name="connsiteY89" fmla="*/ 474136 h 3234796"/>
              <a:gd name="connsiteX90" fmla="*/ 1177713 w 4387423"/>
              <a:gd name="connsiteY90" fmla="*/ 474136 h 3234796"/>
              <a:gd name="connsiteX91" fmla="*/ 1135381 w 4387423"/>
              <a:gd name="connsiteY91" fmla="*/ 516469 h 3234796"/>
              <a:gd name="connsiteX92" fmla="*/ 1177713 w 4387423"/>
              <a:gd name="connsiteY92" fmla="*/ 558802 h 3234796"/>
              <a:gd name="connsiteX93" fmla="*/ 1220046 w 4387423"/>
              <a:gd name="connsiteY93" fmla="*/ 516469 h 3234796"/>
              <a:gd name="connsiteX94" fmla="*/ 1177713 w 4387423"/>
              <a:gd name="connsiteY94" fmla="*/ 474136 h 3234796"/>
              <a:gd name="connsiteX95" fmla="*/ 1008381 w 4387423"/>
              <a:gd name="connsiteY95" fmla="*/ 474136 h 3234796"/>
              <a:gd name="connsiteX96" fmla="*/ 966048 w 4387423"/>
              <a:gd name="connsiteY96" fmla="*/ 516469 h 3234796"/>
              <a:gd name="connsiteX97" fmla="*/ 1008381 w 4387423"/>
              <a:gd name="connsiteY97" fmla="*/ 558802 h 3234796"/>
              <a:gd name="connsiteX98" fmla="*/ 1050714 w 4387423"/>
              <a:gd name="connsiteY98" fmla="*/ 516469 h 3234796"/>
              <a:gd name="connsiteX99" fmla="*/ 1008381 w 4387423"/>
              <a:gd name="connsiteY99" fmla="*/ 474136 h 3234796"/>
              <a:gd name="connsiteX100" fmla="*/ 839048 w 4387423"/>
              <a:gd name="connsiteY100" fmla="*/ 474136 h 3234796"/>
              <a:gd name="connsiteX101" fmla="*/ 796716 w 4387423"/>
              <a:gd name="connsiteY101" fmla="*/ 516469 h 3234796"/>
              <a:gd name="connsiteX102" fmla="*/ 839048 w 4387423"/>
              <a:gd name="connsiteY102" fmla="*/ 558802 h 3234796"/>
              <a:gd name="connsiteX103" fmla="*/ 881381 w 4387423"/>
              <a:gd name="connsiteY103" fmla="*/ 516469 h 3234796"/>
              <a:gd name="connsiteX104" fmla="*/ 839048 w 4387423"/>
              <a:gd name="connsiteY104" fmla="*/ 474136 h 3234796"/>
              <a:gd name="connsiteX105" fmla="*/ 669716 w 4387423"/>
              <a:gd name="connsiteY105" fmla="*/ 474136 h 3234796"/>
              <a:gd name="connsiteX106" fmla="*/ 627383 w 4387423"/>
              <a:gd name="connsiteY106" fmla="*/ 516469 h 3234796"/>
              <a:gd name="connsiteX107" fmla="*/ 669716 w 4387423"/>
              <a:gd name="connsiteY107" fmla="*/ 558802 h 3234796"/>
              <a:gd name="connsiteX108" fmla="*/ 712049 w 4387423"/>
              <a:gd name="connsiteY108" fmla="*/ 516469 h 3234796"/>
              <a:gd name="connsiteX109" fmla="*/ 669716 w 4387423"/>
              <a:gd name="connsiteY109" fmla="*/ 474136 h 3234796"/>
              <a:gd name="connsiteX110" fmla="*/ 500382 w 4387423"/>
              <a:gd name="connsiteY110" fmla="*/ 474136 h 3234796"/>
              <a:gd name="connsiteX111" fmla="*/ 458049 w 4387423"/>
              <a:gd name="connsiteY111" fmla="*/ 516469 h 3234796"/>
              <a:gd name="connsiteX112" fmla="*/ 500382 w 4387423"/>
              <a:gd name="connsiteY112" fmla="*/ 558802 h 3234796"/>
              <a:gd name="connsiteX113" fmla="*/ 542715 w 4387423"/>
              <a:gd name="connsiteY113" fmla="*/ 516469 h 3234796"/>
              <a:gd name="connsiteX114" fmla="*/ 500382 w 4387423"/>
              <a:gd name="connsiteY114" fmla="*/ 474136 h 3234796"/>
              <a:gd name="connsiteX115" fmla="*/ 331050 w 4387423"/>
              <a:gd name="connsiteY115" fmla="*/ 474136 h 3234796"/>
              <a:gd name="connsiteX116" fmla="*/ 288717 w 4387423"/>
              <a:gd name="connsiteY116" fmla="*/ 516469 h 3234796"/>
              <a:gd name="connsiteX117" fmla="*/ 331050 w 4387423"/>
              <a:gd name="connsiteY117" fmla="*/ 558802 h 3234796"/>
              <a:gd name="connsiteX118" fmla="*/ 373382 w 4387423"/>
              <a:gd name="connsiteY118" fmla="*/ 516469 h 3234796"/>
              <a:gd name="connsiteX119" fmla="*/ 331050 w 4387423"/>
              <a:gd name="connsiteY119" fmla="*/ 474136 h 3234796"/>
              <a:gd name="connsiteX120" fmla="*/ 161717 w 4387423"/>
              <a:gd name="connsiteY120" fmla="*/ 474136 h 3234796"/>
              <a:gd name="connsiteX121" fmla="*/ 119384 w 4387423"/>
              <a:gd name="connsiteY121" fmla="*/ 516469 h 3234796"/>
              <a:gd name="connsiteX122" fmla="*/ 161717 w 4387423"/>
              <a:gd name="connsiteY122" fmla="*/ 558802 h 3234796"/>
              <a:gd name="connsiteX123" fmla="*/ 204050 w 4387423"/>
              <a:gd name="connsiteY123" fmla="*/ 516469 h 3234796"/>
              <a:gd name="connsiteX124" fmla="*/ 161717 w 4387423"/>
              <a:gd name="connsiteY124" fmla="*/ 474136 h 3234796"/>
              <a:gd name="connsiteX125" fmla="*/ 0 w 4387423"/>
              <a:gd name="connsiteY125" fmla="*/ 0 h 3234796"/>
              <a:gd name="connsiteX126" fmla="*/ 4387423 w 4387423"/>
              <a:gd name="connsiteY126" fmla="*/ 0 h 3234796"/>
              <a:gd name="connsiteX127" fmla="*/ 4387423 w 4387423"/>
              <a:gd name="connsiteY127" fmla="*/ 152400 h 3234796"/>
              <a:gd name="connsiteX128" fmla="*/ 4387423 w 4387423"/>
              <a:gd name="connsiteY128" fmla="*/ 242993 h 3234796"/>
              <a:gd name="connsiteX129" fmla="*/ 4387423 w 4387423"/>
              <a:gd name="connsiteY129" fmla="*/ 477291 h 3234796"/>
              <a:gd name="connsiteX130" fmla="*/ 4365106 w 4387423"/>
              <a:gd name="connsiteY130" fmla="*/ 486535 h 3234796"/>
              <a:gd name="connsiteX131" fmla="*/ 4352707 w 4387423"/>
              <a:gd name="connsiteY131" fmla="*/ 516469 h 3234796"/>
              <a:gd name="connsiteX132" fmla="*/ 4365106 w 4387423"/>
              <a:gd name="connsiteY132" fmla="*/ 546403 h 3234796"/>
              <a:gd name="connsiteX133" fmla="*/ 4387423 w 4387423"/>
              <a:gd name="connsiteY133" fmla="*/ 555647 h 3234796"/>
              <a:gd name="connsiteX134" fmla="*/ 4387423 w 4387423"/>
              <a:gd name="connsiteY134" fmla="*/ 3164104 h 3234796"/>
              <a:gd name="connsiteX135" fmla="*/ 4369407 w 4387423"/>
              <a:gd name="connsiteY135" fmla="*/ 3167742 h 3234796"/>
              <a:gd name="connsiteX136" fmla="*/ 4326828 w 4387423"/>
              <a:gd name="connsiteY136" fmla="*/ 3210321 h 3234796"/>
              <a:gd name="connsiteX137" fmla="*/ 4321886 w 4387423"/>
              <a:gd name="connsiteY137" fmla="*/ 3234796 h 3234796"/>
              <a:gd name="connsiteX138" fmla="*/ 4248202 w 4387423"/>
              <a:gd name="connsiteY138" fmla="*/ 3234796 h 3234796"/>
              <a:gd name="connsiteX139" fmla="*/ 4243261 w 4387423"/>
              <a:gd name="connsiteY139" fmla="*/ 3210321 h 3234796"/>
              <a:gd name="connsiteX140" fmla="*/ 4169538 w 4387423"/>
              <a:gd name="connsiteY140" fmla="*/ 3161454 h 3234796"/>
              <a:gd name="connsiteX141" fmla="*/ 4095816 w 4387423"/>
              <a:gd name="connsiteY141" fmla="*/ 3210321 h 3234796"/>
              <a:gd name="connsiteX142" fmla="*/ 4090874 w 4387423"/>
              <a:gd name="connsiteY142" fmla="*/ 3234796 h 3234796"/>
              <a:gd name="connsiteX143" fmla="*/ 4017196 w 4387423"/>
              <a:gd name="connsiteY143" fmla="*/ 3234796 h 3234796"/>
              <a:gd name="connsiteX144" fmla="*/ 4012255 w 4387423"/>
              <a:gd name="connsiteY144" fmla="*/ 3210321 h 3234796"/>
              <a:gd name="connsiteX145" fmla="*/ 3938532 w 4387423"/>
              <a:gd name="connsiteY145" fmla="*/ 3161454 h 3234796"/>
              <a:gd name="connsiteX146" fmla="*/ 3864810 w 4387423"/>
              <a:gd name="connsiteY146" fmla="*/ 3210321 h 3234796"/>
              <a:gd name="connsiteX147" fmla="*/ 3859868 w 4387423"/>
              <a:gd name="connsiteY147" fmla="*/ 3234796 h 3234796"/>
              <a:gd name="connsiteX148" fmla="*/ 3786190 w 4387423"/>
              <a:gd name="connsiteY148" fmla="*/ 3234796 h 3234796"/>
              <a:gd name="connsiteX149" fmla="*/ 3781249 w 4387423"/>
              <a:gd name="connsiteY149" fmla="*/ 3210321 h 3234796"/>
              <a:gd name="connsiteX150" fmla="*/ 3707526 w 4387423"/>
              <a:gd name="connsiteY150" fmla="*/ 3161454 h 3234796"/>
              <a:gd name="connsiteX151" fmla="*/ 3633804 w 4387423"/>
              <a:gd name="connsiteY151" fmla="*/ 3210321 h 3234796"/>
              <a:gd name="connsiteX152" fmla="*/ 3628863 w 4387423"/>
              <a:gd name="connsiteY152" fmla="*/ 3234796 h 3234796"/>
              <a:gd name="connsiteX153" fmla="*/ 3555184 w 4387423"/>
              <a:gd name="connsiteY153" fmla="*/ 3234796 h 3234796"/>
              <a:gd name="connsiteX154" fmla="*/ 3550243 w 4387423"/>
              <a:gd name="connsiteY154" fmla="*/ 3210321 h 3234796"/>
              <a:gd name="connsiteX155" fmla="*/ 3476520 w 4387423"/>
              <a:gd name="connsiteY155" fmla="*/ 3161454 h 3234796"/>
              <a:gd name="connsiteX156" fmla="*/ 3402798 w 4387423"/>
              <a:gd name="connsiteY156" fmla="*/ 3210321 h 3234796"/>
              <a:gd name="connsiteX157" fmla="*/ 3397856 w 4387423"/>
              <a:gd name="connsiteY157" fmla="*/ 3234796 h 3234796"/>
              <a:gd name="connsiteX158" fmla="*/ 3324178 w 4387423"/>
              <a:gd name="connsiteY158" fmla="*/ 3234796 h 3234796"/>
              <a:gd name="connsiteX159" fmla="*/ 3319237 w 4387423"/>
              <a:gd name="connsiteY159" fmla="*/ 3210321 h 3234796"/>
              <a:gd name="connsiteX160" fmla="*/ 3245514 w 4387423"/>
              <a:gd name="connsiteY160" fmla="*/ 3161454 h 3234796"/>
              <a:gd name="connsiteX161" fmla="*/ 3171792 w 4387423"/>
              <a:gd name="connsiteY161" fmla="*/ 3210321 h 3234796"/>
              <a:gd name="connsiteX162" fmla="*/ 3166850 w 4387423"/>
              <a:gd name="connsiteY162" fmla="*/ 3234796 h 3234796"/>
              <a:gd name="connsiteX163" fmla="*/ 3093172 w 4387423"/>
              <a:gd name="connsiteY163" fmla="*/ 3234796 h 3234796"/>
              <a:gd name="connsiteX164" fmla="*/ 3088230 w 4387423"/>
              <a:gd name="connsiteY164" fmla="*/ 3210321 h 3234796"/>
              <a:gd name="connsiteX165" fmla="*/ 3014508 w 4387423"/>
              <a:gd name="connsiteY165" fmla="*/ 3161454 h 3234796"/>
              <a:gd name="connsiteX166" fmla="*/ 2940786 w 4387423"/>
              <a:gd name="connsiteY166" fmla="*/ 3210321 h 3234796"/>
              <a:gd name="connsiteX167" fmla="*/ 2935844 w 4387423"/>
              <a:gd name="connsiteY167" fmla="*/ 3234796 h 3234796"/>
              <a:gd name="connsiteX168" fmla="*/ 2862166 w 4387423"/>
              <a:gd name="connsiteY168" fmla="*/ 3234796 h 3234796"/>
              <a:gd name="connsiteX169" fmla="*/ 2857224 w 4387423"/>
              <a:gd name="connsiteY169" fmla="*/ 3210321 h 3234796"/>
              <a:gd name="connsiteX170" fmla="*/ 2783502 w 4387423"/>
              <a:gd name="connsiteY170" fmla="*/ 3161454 h 3234796"/>
              <a:gd name="connsiteX171" fmla="*/ 2709780 w 4387423"/>
              <a:gd name="connsiteY171" fmla="*/ 3210321 h 3234796"/>
              <a:gd name="connsiteX172" fmla="*/ 2704838 w 4387423"/>
              <a:gd name="connsiteY172" fmla="*/ 3234796 h 3234796"/>
              <a:gd name="connsiteX173" fmla="*/ 2631160 w 4387423"/>
              <a:gd name="connsiteY173" fmla="*/ 3234796 h 3234796"/>
              <a:gd name="connsiteX174" fmla="*/ 2626219 w 4387423"/>
              <a:gd name="connsiteY174" fmla="*/ 3210321 h 3234796"/>
              <a:gd name="connsiteX175" fmla="*/ 2552496 w 4387423"/>
              <a:gd name="connsiteY175" fmla="*/ 3161454 h 3234796"/>
              <a:gd name="connsiteX176" fmla="*/ 2478774 w 4387423"/>
              <a:gd name="connsiteY176" fmla="*/ 3210321 h 3234796"/>
              <a:gd name="connsiteX177" fmla="*/ 2473832 w 4387423"/>
              <a:gd name="connsiteY177" fmla="*/ 3234796 h 3234796"/>
              <a:gd name="connsiteX178" fmla="*/ 2400154 w 4387423"/>
              <a:gd name="connsiteY178" fmla="*/ 3234796 h 3234796"/>
              <a:gd name="connsiteX179" fmla="*/ 2395213 w 4387423"/>
              <a:gd name="connsiteY179" fmla="*/ 3210321 h 3234796"/>
              <a:gd name="connsiteX180" fmla="*/ 2321490 w 4387423"/>
              <a:gd name="connsiteY180" fmla="*/ 3161454 h 3234796"/>
              <a:gd name="connsiteX181" fmla="*/ 2247768 w 4387423"/>
              <a:gd name="connsiteY181" fmla="*/ 3210321 h 3234796"/>
              <a:gd name="connsiteX182" fmla="*/ 2242826 w 4387423"/>
              <a:gd name="connsiteY182" fmla="*/ 3234796 h 3234796"/>
              <a:gd name="connsiteX183" fmla="*/ 2169148 w 4387423"/>
              <a:gd name="connsiteY183" fmla="*/ 3234796 h 3234796"/>
              <a:gd name="connsiteX184" fmla="*/ 2164207 w 4387423"/>
              <a:gd name="connsiteY184" fmla="*/ 3210321 h 3234796"/>
              <a:gd name="connsiteX185" fmla="*/ 2090484 w 4387423"/>
              <a:gd name="connsiteY185" fmla="*/ 3161454 h 3234796"/>
              <a:gd name="connsiteX186" fmla="*/ 2016762 w 4387423"/>
              <a:gd name="connsiteY186" fmla="*/ 3210321 h 3234796"/>
              <a:gd name="connsiteX187" fmla="*/ 2011820 w 4387423"/>
              <a:gd name="connsiteY187" fmla="*/ 3234796 h 3234796"/>
              <a:gd name="connsiteX188" fmla="*/ 1938142 w 4387423"/>
              <a:gd name="connsiteY188" fmla="*/ 3234796 h 3234796"/>
              <a:gd name="connsiteX189" fmla="*/ 1933201 w 4387423"/>
              <a:gd name="connsiteY189" fmla="*/ 3210321 h 3234796"/>
              <a:gd name="connsiteX190" fmla="*/ 1859478 w 4387423"/>
              <a:gd name="connsiteY190" fmla="*/ 3161454 h 3234796"/>
              <a:gd name="connsiteX191" fmla="*/ 1785756 w 4387423"/>
              <a:gd name="connsiteY191" fmla="*/ 3210321 h 3234796"/>
              <a:gd name="connsiteX192" fmla="*/ 1780814 w 4387423"/>
              <a:gd name="connsiteY192" fmla="*/ 3234796 h 3234796"/>
              <a:gd name="connsiteX193" fmla="*/ 1707136 w 4387423"/>
              <a:gd name="connsiteY193" fmla="*/ 3234796 h 3234796"/>
              <a:gd name="connsiteX194" fmla="*/ 1702195 w 4387423"/>
              <a:gd name="connsiteY194" fmla="*/ 3210321 h 3234796"/>
              <a:gd name="connsiteX195" fmla="*/ 1628472 w 4387423"/>
              <a:gd name="connsiteY195" fmla="*/ 3161454 h 3234796"/>
              <a:gd name="connsiteX196" fmla="*/ 1554750 w 4387423"/>
              <a:gd name="connsiteY196" fmla="*/ 3210321 h 3234796"/>
              <a:gd name="connsiteX197" fmla="*/ 1549808 w 4387423"/>
              <a:gd name="connsiteY197" fmla="*/ 3234796 h 3234796"/>
              <a:gd name="connsiteX198" fmla="*/ 1476130 w 4387423"/>
              <a:gd name="connsiteY198" fmla="*/ 3234796 h 3234796"/>
              <a:gd name="connsiteX199" fmla="*/ 1471189 w 4387423"/>
              <a:gd name="connsiteY199" fmla="*/ 3210321 h 3234796"/>
              <a:gd name="connsiteX200" fmla="*/ 1397466 w 4387423"/>
              <a:gd name="connsiteY200" fmla="*/ 3161454 h 3234796"/>
              <a:gd name="connsiteX201" fmla="*/ 1323744 w 4387423"/>
              <a:gd name="connsiteY201" fmla="*/ 3210321 h 3234796"/>
              <a:gd name="connsiteX202" fmla="*/ 1318802 w 4387423"/>
              <a:gd name="connsiteY202" fmla="*/ 3234796 h 3234796"/>
              <a:gd name="connsiteX203" fmla="*/ 1245124 w 4387423"/>
              <a:gd name="connsiteY203" fmla="*/ 3234796 h 3234796"/>
              <a:gd name="connsiteX204" fmla="*/ 1240183 w 4387423"/>
              <a:gd name="connsiteY204" fmla="*/ 3210321 h 3234796"/>
              <a:gd name="connsiteX205" fmla="*/ 1166461 w 4387423"/>
              <a:gd name="connsiteY205" fmla="*/ 3161454 h 3234796"/>
              <a:gd name="connsiteX206" fmla="*/ 1092739 w 4387423"/>
              <a:gd name="connsiteY206" fmla="*/ 3210321 h 3234796"/>
              <a:gd name="connsiteX207" fmla="*/ 1087797 w 4387423"/>
              <a:gd name="connsiteY207" fmla="*/ 3234796 h 3234796"/>
              <a:gd name="connsiteX208" fmla="*/ 1014119 w 4387423"/>
              <a:gd name="connsiteY208" fmla="*/ 3234796 h 3234796"/>
              <a:gd name="connsiteX209" fmla="*/ 1009178 w 4387423"/>
              <a:gd name="connsiteY209" fmla="*/ 3210321 h 3234796"/>
              <a:gd name="connsiteX210" fmla="*/ 935455 w 4387423"/>
              <a:gd name="connsiteY210" fmla="*/ 3161454 h 3234796"/>
              <a:gd name="connsiteX211" fmla="*/ 861733 w 4387423"/>
              <a:gd name="connsiteY211" fmla="*/ 3210321 h 3234796"/>
              <a:gd name="connsiteX212" fmla="*/ 856791 w 4387423"/>
              <a:gd name="connsiteY212" fmla="*/ 3234796 h 3234796"/>
              <a:gd name="connsiteX213" fmla="*/ 783113 w 4387423"/>
              <a:gd name="connsiteY213" fmla="*/ 3234796 h 3234796"/>
              <a:gd name="connsiteX214" fmla="*/ 778171 w 4387423"/>
              <a:gd name="connsiteY214" fmla="*/ 3210321 h 3234796"/>
              <a:gd name="connsiteX215" fmla="*/ 704449 w 4387423"/>
              <a:gd name="connsiteY215" fmla="*/ 3161454 h 3234796"/>
              <a:gd name="connsiteX216" fmla="*/ 630727 w 4387423"/>
              <a:gd name="connsiteY216" fmla="*/ 3210321 h 3234796"/>
              <a:gd name="connsiteX217" fmla="*/ 625785 w 4387423"/>
              <a:gd name="connsiteY217" fmla="*/ 3234796 h 3234796"/>
              <a:gd name="connsiteX218" fmla="*/ 552107 w 4387423"/>
              <a:gd name="connsiteY218" fmla="*/ 3234796 h 3234796"/>
              <a:gd name="connsiteX219" fmla="*/ 547165 w 4387423"/>
              <a:gd name="connsiteY219" fmla="*/ 3210321 h 3234796"/>
              <a:gd name="connsiteX220" fmla="*/ 473443 w 4387423"/>
              <a:gd name="connsiteY220" fmla="*/ 3161454 h 3234796"/>
              <a:gd name="connsiteX221" fmla="*/ 399721 w 4387423"/>
              <a:gd name="connsiteY221" fmla="*/ 3210321 h 3234796"/>
              <a:gd name="connsiteX222" fmla="*/ 394779 w 4387423"/>
              <a:gd name="connsiteY222" fmla="*/ 3234796 h 3234796"/>
              <a:gd name="connsiteX223" fmla="*/ 321101 w 4387423"/>
              <a:gd name="connsiteY223" fmla="*/ 3234796 h 3234796"/>
              <a:gd name="connsiteX224" fmla="*/ 316160 w 4387423"/>
              <a:gd name="connsiteY224" fmla="*/ 3210321 h 3234796"/>
              <a:gd name="connsiteX225" fmla="*/ 242438 w 4387423"/>
              <a:gd name="connsiteY225" fmla="*/ 3161454 h 3234796"/>
              <a:gd name="connsiteX226" fmla="*/ 168716 w 4387423"/>
              <a:gd name="connsiteY226" fmla="*/ 3210321 h 3234796"/>
              <a:gd name="connsiteX227" fmla="*/ 163774 w 4387423"/>
              <a:gd name="connsiteY227" fmla="*/ 3234796 h 3234796"/>
              <a:gd name="connsiteX228" fmla="*/ 90095 w 4387423"/>
              <a:gd name="connsiteY228" fmla="*/ 3234796 h 3234796"/>
              <a:gd name="connsiteX229" fmla="*/ 85153 w 4387423"/>
              <a:gd name="connsiteY229" fmla="*/ 3210321 h 3234796"/>
              <a:gd name="connsiteX230" fmla="*/ 11431 w 4387423"/>
              <a:gd name="connsiteY230" fmla="*/ 3161454 h 3234796"/>
              <a:gd name="connsiteX231" fmla="*/ 0 w 4387423"/>
              <a:gd name="connsiteY231" fmla="*/ 3163762 h 3234796"/>
              <a:gd name="connsiteX232" fmla="*/ 0 w 4387423"/>
              <a:gd name="connsiteY232" fmla="*/ 555648 h 3234796"/>
              <a:gd name="connsiteX233" fmla="*/ 22318 w 4387423"/>
              <a:gd name="connsiteY233" fmla="*/ 546403 h 3234796"/>
              <a:gd name="connsiteX234" fmla="*/ 34717 w 4387423"/>
              <a:gd name="connsiteY234" fmla="*/ 516469 h 3234796"/>
              <a:gd name="connsiteX235" fmla="*/ 22318 w 4387423"/>
              <a:gd name="connsiteY235" fmla="*/ 486535 h 3234796"/>
              <a:gd name="connsiteX236" fmla="*/ 0 w 4387423"/>
              <a:gd name="connsiteY236" fmla="*/ 477291 h 3234796"/>
              <a:gd name="connsiteX237" fmla="*/ 0 w 4387423"/>
              <a:gd name="connsiteY237" fmla="*/ 242993 h 3234796"/>
              <a:gd name="connsiteX238" fmla="*/ 0 w 4387423"/>
              <a:gd name="connsiteY238" fmla="*/ 152400 h 323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</a:cxnLst>
            <a:rect l="l" t="t" r="r" b="b"/>
            <a:pathLst>
              <a:path w="4387423" h="3234796">
                <a:moveTo>
                  <a:pt x="4225707" y="474136"/>
                </a:moveTo>
                <a:cubicBezTo>
                  <a:pt x="4202327" y="474136"/>
                  <a:pt x="4183374" y="493089"/>
                  <a:pt x="4183374" y="516469"/>
                </a:cubicBezTo>
                <a:cubicBezTo>
                  <a:pt x="4183374" y="539849"/>
                  <a:pt x="4202327" y="558802"/>
                  <a:pt x="4225707" y="558802"/>
                </a:cubicBezTo>
                <a:cubicBezTo>
                  <a:pt x="4249087" y="558802"/>
                  <a:pt x="4268040" y="539849"/>
                  <a:pt x="4268040" y="516469"/>
                </a:cubicBezTo>
                <a:cubicBezTo>
                  <a:pt x="4268040" y="493089"/>
                  <a:pt x="4249087" y="474136"/>
                  <a:pt x="4225707" y="474136"/>
                </a:cubicBezTo>
                <a:close/>
                <a:moveTo>
                  <a:pt x="4056374" y="474136"/>
                </a:moveTo>
                <a:cubicBezTo>
                  <a:pt x="4032994" y="474136"/>
                  <a:pt x="4014041" y="493089"/>
                  <a:pt x="4014041" y="516469"/>
                </a:cubicBezTo>
                <a:cubicBezTo>
                  <a:pt x="4014041" y="539849"/>
                  <a:pt x="4032994" y="558802"/>
                  <a:pt x="4056374" y="558802"/>
                </a:cubicBezTo>
                <a:cubicBezTo>
                  <a:pt x="4079754" y="558802"/>
                  <a:pt x="4098707" y="539849"/>
                  <a:pt x="4098707" y="516469"/>
                </a:cubicBezTo>
                <a:cubicBezTo>
                  <a:pt x="4098707" y="493089"/>
                  <a:pt x="4079754" y="474136"/>
                  <a:pt x="4056374" y="474136"/>
                </a:cubicBezTo>
                <a:close/>
                <a:moveTo>
                  <a:pt x="3887041" y="474136"/>
                </a:moveTo>
                <a:cubicBezTo>
                  <a:pt x="3863661" y="474136"/>
                  <a:pt x="3844708" y="493089"/>
                  <a:pt x="3844708" y="516469"/>
                </a:cubicBezTo>
                <a:cubicBezTo>
                  <a:pt x="3844708" y="539849"/>
                  <a:pt x="3863661" y="558802"/>
                  <a:pt x="3887041" y="558802"/>
                </a:cubicBezTo>
                <a:cubicBezTo>
                  <a:pt x="3910421" y="558802"/>
                  <a:pt x="3929374" y="539849"/>
                  <a:pt x="3929374" y="516469"/>
                </a:cubicBezTo>
                <a:cubicBezTo>
                  <a:pt x="3929374" y="493089"/>
                  <a:pt x="3910421" y="474136"/>
                  <a:pt x="3887041" y="474136"/>
                </a:cubicBezTo>
                <a:close/>
                <a:moveTo>
                  <a:pt x="3717708" y="474136"/>
                </a:moveTo>
                <a:cubicBezTo>
                  <a:pt x="3694328" y="474136"/>
                  <a:pt x="3675375" y="493089"/>
                  <a:pt x="3675375" y="516469"/>
                </a:cubicBezTo>
                <a:cubicBezTo>
                  <a:pt x="3675375" y="539849"/>
                  <a:pt x="3694328" y="558802"/>
                  <a:pt x="3717708" y="558802"/>
                </a:cubicBezTo>
                <a:cubicBezTo>
                  <a:pt x="3741088" y="558802"/>
                  <a:pt x="3760041" y="539849"/>
                  <a:pt x="3760041" y="516469"/>
                </a:cubicBezTo>
                <a:cubicBezTo>
                  <a:pt x="3760041" y="493089"/>
                  <a:pt x="3741088" y="474136"/>
                  <a:pt x="3717708" y="474136"/>
                </a:cubicBezTo>
                <a:close/>
                <a:moveTo>
                  <a:pt x="3548375" y="474136"/>
                </a:moveTo>
                <a:cubicBezTo>
                  <a:pt x="3524995" y="474136"/>
                  <a:pt x="3506042" y="493089"/>
                  <a:pt x="3506042" y="516469"/>
                </a:cubicBezTo>
                <a:cubicBezTo>
                  <a:pt x="3506042" y="539849"/>
                  <a:pt x="3524995" y="558802"/>
                  <a:pt x="3548375" y="558802"/>
                </a:cubicBezTo>
                <a:cubicBezTo>
                  <a:pt x="3571755" y="558802"/>
                  <a:pt x="3590708" y="539849"/>
                  <a:pt x="3590708" y="516469"/>
                </a:cubicBezTo>
                <a:cubicBezTo>
                  <a:pt x="3590708" y="493089"/>
                  <a:pt x="3571755" y="474136"/>
                  <a:pt x="3548375" y="474136"/>
                </a:cubicBezTo>
                <a:close/>
                <a:moveTo>
                  <a:pt x="3379042" y="474136"/>
                </a:moveTo>
                <a:cubicBezTo>
                  <a:pt x="3355662" y="474136"/>
                  <a:pt x="3336709" y="493089"/>
                  <a:pt x="3336709" y="516469"/>
                </a:cubicBezTo>
                <a:cubicBezTo>
                  <a:pt x="3336709" y="539849"/>
                  <a:pt x="3355662" y="558802"/>
                  <a:pt x="3379042" y="558802"/>
                </a:cubicBezTo>
                <a:cubicBezTo>
                  <a:pt x="3402422" y="558802"/>
                  <a:pt x="3421375" y="539849"/>
                  <a:pt x="3421375" y="516469"/>
                </a:cubicBezTo>
                <a:cubicBezTo>
                  <a:pt x="3421375" y="493089"/>
                  <a:pt x="3402422" y="474136"/>
                  <a:pt x="3379042" y="474136"/>
                </a:cubicBezTo>
                <a:close/>
                <a:moveTo>
                  <a:pt x="3209709" y="474136"/>
                </a:moveTo>
                <a:cubicBezTo>
                  <a:pt x="3186329" y="474136"/>
                  <a:pt x="3167376" y="493089"/>
                  <a:pt x="3167376" y="516469"/>
                </a:cubicBezTo>
                <a:cubicBezTo>
                  <a:pt x="3167376" y="539849"/>
                  <a:pt x="3186329" y="558802"/>
                  <a:pt x="3209709" y="558802"/>
                </a:cubicBezTo>
                <a:cubicBezTo>
                  <a:pt x="3233089" y="558802"/>
                  <a:pt x="3252042" y="539849"/>
                  <a:pt x="3252042" y="516469"/>
                </a:cubicBezTo>
                <a:cubicBezTo>
                  <a:pt x="3252042" y="493089"/>
                  <a:pt x="3233089" y="474136"/>
                  <a:pt x="3209709" y="474136"/>
                </a:cubicBezTo>
                <a:close/>
                <a:moveTo>
                  <a:pt x="3040376" y="474136"/>
                </a:moveTo>
                <a:cubicBezTo>
                  <a:pt x="3016996" y="474136"/>
                  <a:pt x="2998043" y="493089"/>
                  <a:pt x="2998043" y="516469"/>
                </a:cubicBezTo>
                <a:cubicBezTo>
                  <a:pt x="2998043" y="539849"/>
                  <a:pt x="3016996" y="558802"/>
                  <a:pt x="3040376" y="558802"/>
                </a:cubicBezTo>
                <a:cubicBezTo>
                  <a:pt x="3063756" y="558802"/>
                  <a:pt x="3082709" y="539849"/>
                  <a:pt x="3082709" y="516469"/>
                </a:cubicBezTo>
                <a:cubicBezTo>
                  <a:pt x="3082709" y="493089"/>
                  <a:pt x="3063756" y="474136"/>
                  <a:pt x="3040376" y="474136"/>
                </a:cubicBezTo>
                <a:close/>
                <a:moveTo>
                  <a:pt x="2871043" y="474136"/>
                </a:moveTo>
                <a:cubicBezTo>
                  <a:pt x="2847663" y="474136"/>
                  <a:pt x="2828710" y="493089"/>
                  <a:pt x="2828710" y="516469"/>
                </a:cubicBezTo>
                <a:cubicBezTo>
                  <a:pt x="2828710" y="539849"/>
                  <a:pt x="2847663" y="558802"/>
                  <a:pt x="2871043" y="558802"/>
                </a:cubicBezTo>
                <a:cubicBezTo>
                  <a:pt x="2894423" y="558802"/>
                  <a:pt x="2913376" y="539849"/>
                  <a:pt x="2913376" y="516469"/>
                </a:cubicBezTo>
                <a:cubicBezTo>
                  <a:pt x="2913376" y="493089"/>
                  <a:pt x="2894423" y="474136"/>
                  <a:pt x="2871043" y="474136"/>
                </a:cubicBezTo>
                <a:close/>
                <a:moveTo>
                  <a:pt x="2701710" y="474136"/>
                </a:moveTo>
                <a:cubicBezTo>
                  <a:pt x="2678330" y="474136"/>
                  <a:pt x="2659377" y="493089"/>
                  <a:pt x="2659377" y="516469"/>
                </a:cubicBezTo>
                <a:cubicBezTo>
                  <a:pt x="2659377" y="539849"/>
                  <a:pt x="2678330" y="558802"/>
                  <a:pt x="2701710" y="558802"/>
                </a:cubicBezTo>
                <a:cubicBezTo>
                  <a:pt x="2725090" y="558802"/>
                  <a:pt x="2744043" y="539849"/>
                  <a:pt x="2744043" y="516469"/>
                </a:cubicBezTo>
                <a:cubicBezTo>
                  <a:pt x="2744043" y="493089"/>
                  <a:pt x="2725090" y="474136"/>
                  <a:pt x="2701710" y="474136"/>
                </a:cubicBezTo>
                <a:close/>
                <a:moveTo>
                  <a:pt x="2532377" y="474136"/>
                </a:moveTo>
                <a:cubicBezTo>
                  <a:pt x="2508997" y="474136"/>
                  <a:pt x="2490044" y="493089"/>
                  <a:pt x="2490044" y="516469"/>
                </a:cubicBezTo>
                <a:cubicBezTo>
                  <a:pt x="2490044" y="539849"/>
                  <a:pt x="2508997" y="558802"/>
                  <a:pt x="2532377" y="558802"/>
                </a:cubicBezTo>
                <a:cubicBezTo>
                  <a:pt x="2555757" y="558802"/>
                  <a:pt x="2574710" y="539849"/>
                  <a:pt x="2574710" y="516469"/>
                </a:cubicBezTo>
                <a:cubicBezTo>
                  <a:pt x="2574710" y="493089"/>
                  <a:pt x="2555757" y="474136"/>
                  <a:pt x="2532377" y="474136"/>
                </a:cubicBezTo>
                <a:close/>
                <a:moveTo>
                  <a:pt x="2363044" y="474136"/>
                </a:moveTo>
                <a:cubicBezTo>
                  <a:pt x="2339664" y="474136"/>
                  <a:pt x="2320711" y="493089"/>
                  <a:pt x="2320711" y="516469"/>
                </a:cubicBezTo>
                <a:cubicBezTo>
                  <a:pt x="2320711" y="539849"/>
                  <a:pt x="2339664" y="558802"/>
                  <a:pt x="2363044" y="558802"/>
                </a:cubicBezTo>
                <a:cubicBezTo>
                  <a:pt x="2386424" y="558802"/>
                  <a:pt x="2405377" y="539849"/>
                  <a:pt x="2405377" y="516469"/>
                </a:cubicBezTo>
                <a:cubicBezTo>
                  <a:pt x="2405377" y="493089"/>
                  <a:pt x="2386424" y="474136"/>
                  <a:pt x="2363044" y="474136"/>
                </a:cubicBezTo>
                <a:close/>
                <a:moveTo>
                  <a:pt x="2193711" y="474136"/>
                </a:moveTo>
                <a:cubicBezTo>
                  <a:pt x="2170331" y="474136"/>
                  <a:pt x="2151378" y="493089"/>
                  <a:pt x="2151378" y="516469"/>
                </a:cubicBezTo>
                <a:cubicBezTo>
                  <a:pt x="2151378" y="539849"/>
                  <a:pt x="2170331" y="558802"/>
                  <a:pt x="2193711" y="558802"/>
                </a:cubicBezTo>
                <a:cubicBezTo>
                  <a:pt x="2217091" y="558802"/>
                  <a:pt x="2236044" y="539849"/>
                  <a:pt x="2236044" y="516469"/>
                </a:cubicBezTo>
                <a:cubicBezTo>
                  <a:pt x="2236044" y="493089"/>
                  <a:pt x="2217091" y="474136"/>
                  <a:pt x="2193711" y="474136"/>
                </a:cubicBezTo>
                <a:close/>
                <a:moveTo>
                  <a:pt x="2024378" y="474136"/>
                </a:moveTo>
                <a:cubicBezTo>
                  <a:pt x="2000998" y="474136"/>
                  <a:pt x="1982045" y="493089"/>
                  <a:pt x="1982045" y="516469"/>
                </a:cubicBezTo>
                <a:cubicBezTo>
                  <a:pt x="1982045" y="539849"/>
                  <a:pt x="2000998" y="558802"/>
                  <a:pt x="2024378" y="558802"/>
                </a:cubicBezTo>
                <a:cubicBezTo>
                  <a:pt x="2047758" y="558802"/>
                  <a:pt x="2066711" y="539849"/>
                  <a:pt x="2066711" y="516469"/>
                </a:cubicBezTo>
                <a:cubicBezTo>
                  <a:pt x="2066711" y="493089"/>
                  <a:pt x="2047758" y="474136"/>
                  <a:pt x="2024378" y="474136"/>
                </a:cubicBezTo>
                <a:close/>
                <a:moveTo>
                  <a:pt x="1855045" y="474136"/>
                </a:moveTo>
                <a:cubicBezTo>
                  <a:pt x="1831665" y="474136"/>
                  <a:pt x="1812712" y="493089"/>
                  <a:pt x="1812712" y="516469"/>
                </a:cubicBezTo>
                <a:cubicBezTo>
                  <a:pt x="1812712" y="539849"/>
                  <a:pt x="1831665" y="558802"/>
                  <a:pt x="1855045" y="558802"/>
                </a:cubicBezTo>
                <a:cubicBezTo>
                  <a:pt x="1878425" y="558802"/>
                  <a:pt x="1897378" y="539849"/>
                  <a:pt x="1897378" y="516469"/>
                </a:cubicBezTo>
                <a:cubicBezTo>
                  <a:pt x="1897378" y="493089"/>
                  <a:pt x="1878425" y="474136"/>
                  <a:pt x="1855045" y="474136"/>
                </a:cubicBezTo>
                <a:close/>
                <a:moveTo>
                  <a:pt x="1685712" y="474136"/>
                </a:moveTo>
                <a:cubicBezTo>
                  <a:pt x="1662332" y="474136"/>
                  <a:pt x="1643379" y="493089"/>
                  <a:pt x="1643379" y="516469"/>
                </a:cubicBezTo>
                <a:cubicBezTo>
                  <a:pt x="1643379" y="539849"/>
                  <a:pt x="1662332" y="558802"/>
                  <a:pt x="1685712" y="558802"/>
                </a:cubicBezTo>
                <a:cubicBezTo>
                  <a:pt x="1709092" y="558802"/>
                  <a:pt x="1728045" y="539849"/>
                  <a:pt x="1728045" y="516469"/>
                </a:cubicBezTo>
                <a:cubicBezTo>
                  <a:pt x="1728045" y="493089"/>
                  <a:pt x="1709092" y="474136"/>
                  <a:pt x="1685712" y="474136"/>
                </a:cubicBezTo>
                <a:close/>
                <a:moveTo>
                  <a:pt x="1516379" y="474136"/>
                </a:moveTo>
                <a:cubicBezTo>
                  <a:pt x="1492999" y="474136"/>
                  <a:pt x="1474046" y="493089"/>
                  <a:pt x="1474046" y="516469"/>
                </a:cubicBezTo>
                <a:cubicBezTo>
                  <a:pt x="1474046" y="539849"/>
                  <a:pt x="1492999" y="558802"/>
                  <a:pt x="1516379" y="558802"/>
                </a:cubicBezTo>
                <a:cubicBezTo>
                  <a:pt x="1539759" y="558802"/>
                  <a:pt x="1558712" y="539849"/>
                  <a:pt x="1558712" y="516469"/>
                </a:cubicBezTo>
                <a:cubicBezTo>
                  <a:pt x="1558712" y="493089"/>
                  <a:pt x="1539759" y="474136"/>
                  <a:pt x="1516379" y="474136"/>
                </a:cubicBezTo>
                <a:close/>
                <a:moveTo>
                  <a:pt x="1347046" y="474136"/>
                </a:moveTo>
                <a:cubicBezTo>
                  <a:pt x="1323666" y="474136"/>
                  <a:pt x="1304713" y="493089"/>
                  <a:pt x="1304713" y="516469"/>
                </a:cubicBezTo>
                <a:cubicBezTo>
                  <a:pt x="1304713" y="539849"/>
                  <a:pt x="1323666" y="558802"/>
                  <a:pt x="1347046" y="558802"/>
                </a:cubicBezTo>
                <a:cubicBezTo>
                  <a:pt x="1370426" y="558802"/>
                  <a:pt x="1389379" y="539849"/>
                  <a:pt x="1389379" y="516469"/>
                </a:cubicBezTo>
                <a:cubicBezTo>
                  <a:pt x="1389379" y="493089"/>
                  <a:pt x="1370426" y="474136"/>
                  <a:pt x="1347046" y="474136"/>
                </a:cubicBezTo>
                <a:close/>
                <a:moveTo>
                  <a:pt x="1177713" y="474136"/>
                </a:moveTo>
                <a:cubicBezTo>
                  <a:pt x="1154334" y="474136"/>
                  <a:pt x="1135381" y="493089"/>
                  <a:pt x="1135381" y="516469"/>
                </a:cubicBezTo>
                <a:cubicBezTo>
                  <a:pt x="1135381" y="539849"/>
                  <a:pt x="1154334" y="558802"/>
                  <a:pt x="1177713" y="558802"/>
                </a:cubicBezTo>
                <a:cubicBezTo>
                  <a:pt x="1201093" y="558802"/>
                  <a:pt x="1220046" y="539849"/>
                  <a:pt x="1220046" y="516469"/>
                </a:cubicBezTo>
                <a:cubicBezTo>
                  <a:pt x="1220046" y="493089"/>
                  <a:pt x="1201093" y="474136"/>
                  <a:pt x="1177713" y="474136"/>
                </a:cubicBezTo>
                <a:close/>
                <a:moveTo>
                  <a:pt x="1008381" y="474136"/>
                </a:moveTo>
                <a:cubicBezTo>
                  <a:pt x="985001" y="474136"/>
                  <a:pt x="966048" y="493089"/>
                  <a:pt x="966048" y="516469"/>
                </a:cubicBezTo>
                <a:cubicBezTo>
                  <a:pt x="966048" y="539849"/>
                  <a:pt x="985001" y="558802"/>
                  <a:pt x="1008381" y="558802"/>
                </a:cubicBezTo>
                <a:cubicBezTo>
                  <a:pt x="1031761" y="558802"/>
                  <a:pt x="1050714" y="539849"/>
                  <a:pt x="1050714" y="516469"/>
                </a:cubicBezTo>
                <a:cubicBezTo>
                  <a:pt x="1050714" y="493089"/>
                  <a:pt x="1031761" y="474136"/>
                  <a:pt x="1008381" y="474136"/>
                </a:cubicBezTo>
                <a:close/>
                <a:moveTo>
                  <a:pt x="839048" y="474136"/>
                </a:moveTo>
                <a:cubicBezTo>
                  <a:pt x="815668" y="474136"/>
                  <a:pt x="796716" y="493089"/>
                  <a:pt x="796716" y="516469"/>
                </a:cubicBezTo>
                <a:cubicBezTo>
                  <a:pt x="796716" y="539849"/>
                  <a:pt x="815668" y="558802"/>
                  <a:pt x="839048" y="558802"/>
                </a:cubicBezTo>
                <a:cubicBezTo>
                  <a:pt x="862428" y="558802"/>
                  <a:pt x="881381" y="539849"/>
                  <a:pt x="881381" y="516469"/>
                </a:cubicBezTo>
                <a:cubicBezTo>
                  <a:pt x="881381" y="493089"/>
                  <a:pt x="862428" y="474136"/>
                  <a:pt x="839048" y="474136"/>
                </a:cubicBezTo>
                <a:close/>
                <a:moveTo>
                  <a:pt x="669716" y="474136"/>
                </a:moveTo>
                <a:cubicBezTo>
                  <a:pt x="646335" y="474136"/>
                  <a:pt x="627383" y="493089"/>
                  <a:pt x="627383" y="516469"/>
                </a:cubicBezTo>
                <a:cubicBezTo>
                  <a:pt x="627383" y="539849"/>
                  <a:pt x="646335" y="558802"/>
                  <a:pt x="669716" y="558802"/>
                </a:cubicBezTo>
                <a:cubicBezTo>
                  <a:pt x="693096" y="558802"/>
                  <a:pt x="712049" y="539849"/>
                  <a:pt x="712049" y="516469"/>
                </a:cubicBezTo>
                <a:cubicBezTo>
                  <a:pt x="712049" y="493089"/>
                  <a:pt x="693096" y="474136"/>
                  <a:pt x="669716" y="474136"/>
                </a:cubicBezTo>
                <a:close/>
                <a:moveTo>
                  <a:pt x="500382" y="474136"/>
                </a:moveTo>
                <a:cubicBezTo>
                  <a:pt x="477002" y="474136"/>
                  <a:pt x="458049" y="493089"/>
                  <a:pt x="458049" y="516469"/>
                </a:cubicBezTo>
                <a:cubicBezTo>
                  <a:pt x="458049" y="539849"/>
                  <a:pt x="477002" y="558802"/>
                  <a:pt x="500382" y="558802"/>
                </a:cubicBezTo>
                <a:cubicBezTo>
                  <a:pt x="523763" y="558802"/>
                  <a:pt x="542715" y="539849"/>
                  <a:pt x="542715" y="516469"/>
                </a:cubicBezTo>
                <a:cubicBezTo>
                  <a:pt x="542715" y="493089"/>
                  <a:pt x="523763" y="474136"/>
                  <a:pt x="500382" y="474136"/>
                </a:cubicBezTo>
                <a:close/>
                <a:moveTo>
                  <a:pt x="331050" y="474136"/>
                </a:moveTo>
                <a:cubicBezTo>
                  <a:pt x="307670" y="474136"/>
                  <a:pt x="288717" y="493089"/>
                  <a:pt x="288717" y="516469"/>
                </a:cubicBezTo>
                <a:cubicBezTo>
                  <a:pt x="288717" y="539849"/>
                  <a:pt x="307670" y="558802"/>
                  <a:pt x="331050" y="558802"/>
                </a:cubicBezTo>
                <a:cubicBezTo>
                  <a:pt x="354430" y="558802"/>
                  <a:pt x="373382" y="539849"/>
                  <a:pt x="373382" y="516469"/>
                </a:cubicBezTo>
                <a:cubicBezTo>
                  <a:pt x="373382" y="493089"/>
                  <a:pt x="354430" y="474136"/>
                  <a:pt x="331050" y="474136"/>
                </a:cubicBezTo>
                <a:close/>
                <a:moveTo>
                  <a:pt x="161717" y="474136"/>
                </a:moveTo>
                <a:cubicBezTo>
                  <a:pt x="138337" y="474136"/>
                  <a:pt x="119384" y="493089"/>
                  <a:pt x="119384" y="516469"/>
                </a:cubicBezTo>
                <a:cubicBezTo>
                  <a:pt x="119384" y="539849"/>
                  <a:pt x="138337" y="558802"/>
                  <a:pt x="161717" y="558802"/>
                </a:cubicBezTo>
                <a:cubicBezTo>
                  <a:pt x="185097" y="558802"/>
                  <a:pt x="204050" y="539849"/>
                  <a:pt x="204050" y="516469"/>
                </a:cubicBezTo>
                <a:cubicBezTo>
                  <a:pt x="204050" y="493089"/>
                  <a:pt x="185097" y="474136"/>
                  <a:pt x="161717" y="474136"/>
                </a:cubicBezTo>
                <a:close/>
                <a:moveTo>
                  <a:pt x="0" y="0"/>
                </a:moveTo>
                <a:lnTo>
                  <a:pt x="4387423" y="0"/>
                </a:lnTo>
                <a:lnTo>
                  <a:pt x="4387423" y="152400"/>
                </a:lnTo>
                <a:lnTo>
                  <a:pt x="4387423" y="242993"/>
                </a:lnTo>
                <a:lnTo>
                  <a:pt x="4387423" y="477291"/>
                </a:lnTo>
                <a:lnTo>
                  <a:pt x="4365106" y="486535"/>
                </a:lnTo>
                <a:cubicBezTo>
                  <a:pt x="4357446" y="494196"/>
                  <a:pt x="4352707" y="504779"/>
                  <a:pt x="4352707" y="516469"/>
                </a:cubicBezTo>
                <a:cubicBezTo>
                  <a:pt x="4352707" y="528159"/>
                  <a:pt x="4357446" y="538742"/>
                  <a:pt x="4365106" y="546403"/>
                </a:cubicBezTo>
                <a:lnTo>
                  <a:pt x="4387423" y="555647"/>
                </a:lnTo>
                <a:lnTo>
                  <a:pt x="4387423" y="3164104"/>
                </a:lnTo>
                <a:lnTo>
                  <a:pt x="4369407" y="3167742"/>
                </a:lnTo>
                <a:cubicBezTo>
                  <a:pt x="4350262" y="3175839"/>
                  <a:pt x="4334925" y="3191176"/>
                  <a:pt x="4326828" y="3210321"/>
                </a:cubicBezTo>
                <a:lnTo>
                  <a:pt x="4321886" y="3234796"/>
                </a:lnTo>
                <a:lnTo>
                  <a:pt x="4248202" y="3234796"/>
                </a:lnTo>
                <a:lnTo>
                  <a:pt x="4243261" y="3210321"/>
                </a:lnTo>
                <a:cubicBezTo>
                  <a:pt x="4231114" y="3181604"/>
                  <a:pt x="4202679" y="3161454"/>
                  <a:pt x="4169538" y="3161454"/>
                </a:cubicBezTo>
                <a:cubicBezTo>
                  <a:pt x="4136397" y="3161454"/>
                  <a:pt x="4107962" y="3181604"/>
                  <a:pt x="4095816" y="3210321"/>
                </a:cubicBezTo>
                <a:lnTo>
                  <a:pt x="4090874" y="3234796"/>
                </a:lnTo>
                <a:lnTo>
                  <a:pt x="4017196" y="3234796"/>
                </a:lnTo>
                <a:lnTo>
                  <a:pt x="4012255" y="3210321"/>
                </a:lnTo>
                <a:cubicBezTo>
                  <a:pt x="4000108" y="3181604"/>
                  <a:pt x="3971673" y="3161454"/>
                  <a:pt x="3938532" y="3161454"/>
                </a:cubicBezTo>
                <a:cubicBezTo>
                  <a:pt x="3905391" y="3161454"/>
                  <a:pt x="3876956" y="3181604"/>
                  <a:pt x="3864810" y="3210321"/>
                </a:cubicBezTo>
                <a:lnTo>
                  <a:pt x="3859868" y="3234796"/>
                </a:lnTo>
                <a:lnTo>
                  <a:pt x="3786190" y="3234796"/>
                </a:lnTo>
                <a:lnTo>
                  <a:pt x="3781249" y="3210321"/>
                </a:lnTo>
                <a:cubicBezTo>
                  <a:pt x="3769102" y="3181604"/>
                  <a:pt x="3740667" y="3161454"/>
                  <a:pt x="3707526" y="3161454"/>
                </a:cubicBezTo>
                <a:cubicBezTo>
                  <a:pt x="3674385" y="3161454"/>
                  <a:pt x="3645950" y="3181604"/>
                  <a:pt x="3633804" y="3210321"/>
                </a:cubicBezTo>
                <a:lnTo>
                  <a:pt x="3628863" y="3234796"/>
                </a:lnTo>
                <a:lnTo>
                  <a:pt x="3555184" y="3234796"/>
                </a:lnTo>
                <a:lnTo>
                  <a:pt x="3550243" y="3210321"/>
                </a:lnTo>
                <a:cubicBezTo>
                  <a:pt x="3538096" y="3181604"/>
                  <a:pt x="3509661" y="3161454"/>
                  <a:pt x="3476520" y="3161454"/>
                </a:cubicBezTo>
                <a:cubicBezTo>
                  <a:pt x="3443379" y="3161454"/>
                  <a:pt x="3414944" y="3181604"/>
                  <a:pt x="3402798" y="3210321"/>
                </a:cubicBezTo>
                <a:lnTo>
                  <a:pt x="3397856" y="3234796"/>
                </a:lnTo>
                <a:lnTo>
                  <a:pt x="3324178" y="3234796"/>
                </a:lnTo>
                <a:lnTo>
                  <a:pt x="3319237" y="3210321"/>
                </a:lnTo>
                <a:cubicBezTo>
                  <a:pt x="3307090" y="3181604"/>
                  <a:pt x="3278655" y="3161454"/>
                  <a:pt x="3245514" y="3161454"/>
                </a:cubicBezTo>
                <a:cubicBezTo>
                  <a:pt x="3212373" y="3161454"/>
                  <a:pt x="3183938" y="3181604"/>
                  <a:pt x="3171792" y="3210321"/>
                </a:cubicBezTo>
                <a:lnTo>
                  <a:pt x="3166850" y="3234796"/>
                </a:lnTo>
                <a:lnTo>
                  <a:pt x="3093172" y="3234796"/>
                </a:lnTo>
                <a:lnTo>
                  <a:pt x="3088230" y="3210321"/>
                </a:lnTo>
                <a:cubicBezTo>
                  <a:pt x="3076084" y="3181604"/>
                  <a:pt x="3047649" y="3161454"/>
                  <a:pt x="3014508" y="3161454"/>
                </a:cubicBezTo>
                <a:cubicBezTo>
                  <a:pt x="2981367" y="3161454"/>
                  <a:pt x="2952932" y="3181604"/>
                  <a:pt x="2940786" y="3210321"/>
                </a:cubicBezTo>
                <a:lnTo>
                  <a:pt x="2935844" y="3234796"/>
                </a:lnTo>
                <a:lnTo>
                  <a:pt x="2862166" y="3234796"/>
                </a:lnTo>
                <a:lnTo>
                  <a:pt x="2857224" y="3210321"/>
                </a:lnTo>
                <a:cubicBezTo>
                  <a:pt x="2845078" y="3181604"/>
                  <a:pt x="2816643" y="3161454"/>
                  <a:pt x="2783502" y="3161454"/>
                </a:cubicBezTo>
                <a:cubicBezTo>
                  <a:pt x="2750361" y="3161454"/>
                  <a:pt x="2721926" y="3181604"/>
                  <a:pt x="2709780" y="3210321"/>
                </a:cubicBezTo>
                <a:lnTo>
                  <a:pt x="2704838" y="3234796"/>
                </a:lnTo>
                <a:lnTo>
                  <a:pt x="2631160" y="3234796"/>
                </a:lnTo>
                <a:lnTo>
                  <a:pt x="2626219" y="3210321"/>
                </a:lnTo>
                <a:cubicBezTo>
                  <a:pt x="2614072" y="3181604"/>
                  <a:pt x="2585637" y="3161454"/>
                  <a:pt x="2552496" y="3161454"/>
                </a:cubicBezTo>
                <a:cubicBezTo>
                  <a:pt x="2519355" y="3161454"/>
                  <a:pt x="2490920" y="3181604"/>
                  <a:pt x="2478774" y="3210321"/>
                </a:cubicBezTo>
                <a:lnTo>
                  <a:pt x="2473832" y="3234796"/>
                </a:lnTo>
                <a:lnTo>
                  <a:pt x="2400154" y="3234796"/>
                </a:lnTo>
                <a:lnTo>
                  <a:pt x="2395213" y="3210321"/>
                </a:lnTo>
                <a:cubicBezTo>
                  <a:pt x="2383066" y="3181604"/>
                  <a:pt x="2354631" y="3161454"/>
                  <a:pt x="2321490" y="3161454"/>
                </a:cubicBezTo>
                <a:cubicBezTo>
                  <a:pt x="2288349" y="3161454"/>
                  <a:pt x="2259914" y="3181604"/>
                  <a:pt x="2247768" y="3210321"/>
                </a:cubicBezTo>
                <a:lnTo>
                  <a:pt x="2242826" y="3234796"/>
                </a:lnTo>
                <a:lnTo>
                  <a:pt x="2169148" y="3234796"/>
                </a:lnTo>
                <a:lnTo>
                  <a:pt x="2164207" y="3210321"/>
                </a:lnTo>
                <a:cubicBezTo>
                  <a:pt x="2152060" y="3181604"/>
                  <a:pt x="2123625" y="3161454"/>
                  <a:pt x="2090484" y="3161454"/>
                </a:cubicBezTo>
                <a:cubicBezTo>
                  <a:pt x="2057343" y="3161454"/>
                  <a:pt x="2028908" y="3181604"/>
                  <a:pt x="2016762" y="3210321"/>
                </a:cubicBezTo>
                <a:lnTo>
                  <a:pt x="2011820" y="3234796"/>
                </a:lnTo>
                <a:lnTo>
                  <a:pt x="1938142" y="3234796"/>
                </a:lnTo>
                <a:lnTo>
                  <a:pt x="1933201" y="3210321"/>
                </a:lnTo>
                <a:cubicBezTo>
                  <a:pt x="1921054" y="3181604"/>
                  <a:pt x="1892619" y="3161454"/>
                  <a:pt x="1859478" y="3161454"/>
                </a:cubicBezTo>
                <a:cubicBezTo>
                  <a:pt x="1826337" y="3161454"/>
                  <a:pt x="1797902" y="3181604"/>
                  <a:pt x="1785756" y="3210321"/>
                </a:cubicBezTo>
                <a:lnTo>
                  <a:pt x="1780814" y="3234796"/>
                </a:lnTo>
                <a:lnTo>
                  <a:pt x="1707136" y="3234796"/>
                </a:lnTo>
                <a:lnTo>
                  <a:pt x="1702195" y="3210321"/>
                </a:lnTo>
                <a:cubicBezTo>
                  <a:pt x="1690048" y="3181604"/>
                  <a:pt x="1661613" y="3161454"/>
                  <a:pt x="1628472" y="3161454"/>
                </a:cubicBezTo>
                <a:cubicBezTo>
                  <a:pt x="1595331" y="3161454"/>
                  <a:pt x="1566896" y="3181604"/>
                  <a:pt x="1554750" y="3210321"/>
                </a:cubicBezTo>
                <a:lnTo>
                  <a:pt x="1549808" y="3234796"/>
                </a:lnTo>
                <a:lnTo>
                  <a:pt x="1476130" y="3234796"/>
                </a:lnTo>
                <a:lnTo>
                  <a:pt x="1471189" y="3210321"/>
                </a:lnTo>
                <a:cubicBezTo>
                  <a:pt x="1459042" y="3181604"/>
                  <a:pt x="1430607" y="3161454"/>
                  <a:pt x="1397466" y="3161454"/>
                </a:cubicBezTo>
                <a:cubicBezTo>
                  <a:pt x="1364325" y="3161454"/>
                  <a:pt x="1335890" y="3181604"/>
                  <a:pt x="1323744" y="3210321"/>
                </a:cubicBezTo>
                <a:lnTo>
                  <a:pt x="1318802" y="3234796"/>
                </a:lnTo>
                <a:lnTo>
                  <a:pt x="1245124" y="3234796"/>
                </a:lnTo>
                <a:lnTo>
                  <a:pt x="1240183" y="3210321"/>
                </a:lnTo>
                <a:cubicBezTo>
                  <a:pt x="1228036" y="3181604"/>
                  <a:pt x="1199601" y="3161454"/>
                  <a:pt x="1166461" y="3161454"/>
                </a:cubicBezTo>
                <a:cubicBezTo>
                  <a:pt x="1133320" y="3161454"/>
                  <a:pt x="1104885" y="3181604"/>
                  <a:pt x="1092739" y="3210321"/>
                </a:cubicBezTo>
                <a:lnTo>
                  <a:pt x="1087797" y="3234796"/>
                </a:lnTo>
                <a:lnTo>
                  <a:pt x="1014119" y="3234796"/>
                </a:lnTo>
                <a:lnTo>
                  <a:pt x="1009178" y="3210321"/>
                </a:lnTo>
                <a:cubicBezTo>
                  <a:pt x="997031" y="3181604"/>
                  <a:pt x="968596" y="3161454"/>
                  <a:pt x="935455" y="3161454"/>
                </a:cubicBezTo>
                <a:cubicBezTo>
                  <a:pt x="902314" y="3161454"/>
                  <a:pt x="873879" y="3181604"/>
                  <a:pt x="861733" y="3210321"/>
                </a:cubicBezTo>
                <a:lnTo>
                  <a:pt x="856791" y="3234796"/>
                </a:lnTo>
                <a:lnTo>
                  <a:pt x="783113" y="3234796"/>
                </a:lnTo>
                <a:lnTo>
                  <a:pt x="778171" y="3210321"/>
                </a:lnTo>
                <a:cubicBezTo>
                  <a:pt x="766025" y="3181604"/>
                  <a:pt x="737590" y="3161454"/>
                  <a:pt x="704449" y="3161454"/>
                </a:cubicBezTo>
                <a:cubicBezTo>
                  <a:pt x="671308" y="3161454"/>
                  <a:pt x="642873" y="3181604"/>
                  <a:pt x="630727" y="3210321"/>
                </a:cubicBezTo>
                <a:lnTo>
                  <a:pt x="625785" y="3234796"/>
                </a:lnTo>
                <a:lnTo>
                  <a:pt x="552107" y="3234796"/>
                </a:lnTo>
                <a:lnTo>
                  <a:pt x="547165" y="3210321"/>
                </a:lnTo>
                <a:cubicBezTo>
                  <a:pt x="535019" y="3181604"/>
                  <a:pt x="506584" y="3161454"/>
                  <a:pt x="473443" y="3161454"/>
                </a:cubicBezTo>
                <a:cubicBezTo>
                  <a:pt x="440302" y="3161454"/>
                  <a:pt x="411867" y="3181604"/>
                  <a:pt x="399721" y="3210321"/>
                </a:cubicBezTo>
                <a:lnTo>
                  <a:pt x="394779" y="3234796"/>
                </a:lnTo>
                <a:lnTo>
                  <a:pt x="321101" y="3234796"/>
                </a:lnTo>
                <a:lnTo>
                  <a:pt x="316160" y="3210321"/>
                </a:lnTo>
                <a:cubicBezTo>
                  <a:pt x="304013" y="3181604"/>
                  <a:pt x="275578" y="3161454"/>
                  <a:pt x="242438" y="3161454"/>
                </a:cubicBezTo>
                <a:cubicBezTo>
                  <a:pt x="209297" y="3161454"/>
                  <a:pt x="180862" y="3181604"/>
                  <a:pt x="168716" y="3210321"/>
                </a:cubicBezTo>
                <a:lnTo>
                  <a:pt x="163774" y="3234796"/>
                </a:lnTo>
                <a:lnTo>
                  <a:pt x="90095" y="3234796"/>
                </a:lnTo>
                <a:lnTo>
                  <a:pt x="85153" y="3210321"/>
                </a:lnTo>
                <a:cubicBezTo>
                  <a:pt x="73007" y="3181604"/>
                  <a:pt x="44572" y="3161454"/>
                  <a:pt x="11431" y="3161454"/>
                </a:cubicBezTo>
                <a:lnTo>
                  <a:pt x="0" y="3163762"/>
                </a:lnTo>
                <a:lnTo>
                  <a:pt x="0" y="555648"/>
                </a:lnTo>
                <a:lnTo>
                  <a:pt x="22318" y="546403"/>
                </a:lnTo>
                <a:cubicBezTo>
                  <a:pt x="29979" y="538742"/>
                  <a:pt x="34717" y="528159"/>
                  <a:pt x="34717" y="516469"/>
                </a:cubicBezTo>
                <a:cubicBezTo>
                  <a:pt x="34717" y="504779"/>
                  <a:pt x="29979" y="494196"/>
                  <a:pt x="22318" y="486535"/>
                </a:cubicBezTo>
                <a:lnTo>
                  <a:pt x="0" y="477291"/>
                </a:lnTo>
                <a:lnTo>
                  <a:pt x="0" y="242993"/>
                </a:lnTo>
                <a:lnTo>
                  <a:pt x="0" y="152400"/>
                </a:lnTo>
                <a:close/>
              </a:path>
            </a:pathLst>
          </a:custGeom>
          <a:solidFill>
            <a:srgbClr val="FEFFFF"/>
          </a:solidFill>
          <a:ln w="3175">
            <a:solidFill>
              <a:srgbClr val="E1E2E2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980000">
            <a:norm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rgbClr val="628FE4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2400" b="1" dirty="0">
                <a:solidFill>
                  <a:srgbClr val="628FE4"/>
                </a:solidFill>
                <a:latin typeface="微软雅黑" panose="020B0503020204020204" charset="-122"/>
                <a:ea typeface="微软雅黑" panose="020B0503020204020204" charset="-122"/>
              </a:rPr>
              <a:t>劳动合同法</a:t>
            </a:r>
            <a:r>
              <a:rPr lang="en-US" altLang="zh-CN" sz="2400" b="1" dirty="0">
                <a:solidFill>
                  <a:srgbClr val="628FE4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2400" b="1" dirty="0">
                <a:solidFill>
                  <a:srgbClr val="628FE4"/>
                </a:solidFill>
                <a:latin typeface="微软雅黑" panose="020B0503020204020204" charset="-122"/>
                <a:ea typeface="微软雅黑" panose="020B0503020204020204" charset="-122"/>
              </a:rPr>
              <a:t>第三十九条</a:t>
            </a:r>
          </a:p>
        </p:txBody>
      </p:sp>
      <p:sp>
        <p:nvSpPr>
          <p:cNvPr id="3" name="MH_Text_1"/>
          <p:cNvSpPr/>
          <p:nvPr>
            <p:custDataLst>
              <p:tags r:id="rId2"/>
            </p:custDataLst>
          </p:nvPr>
        </p:nvSpPr>
        <p:spPr>
          <a:xfrm>
            <a:off x="6304681" y="2976221"/>
            <a:ext cx="4176464" cy="2520280"/>
          </a:xfrm>
          <a:prstGeom prst="rect">
            <a:avLst/>
          </a:prstGeom>
          <a:solidFill>
            <a:srgbClr val="628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>
              <a:lnSpc>
                <a:spcPct val="140000"/>
              </a:lnSpc>
              <a:defRPr/>
            </a:pPr>
            <a:r>
              <a:rPr lang="zh-CN" altLang="en-US" sz="2400" b="1" dirty="0">
                <a:solidFill>
                  <a:srgbClr val="FEFF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劳动者严重违反用人单位的规章制度的，用人单位可以解除劳动合同。</a:t>
            </a:r>
          </a:p>
        </p:txBody>
      </p:sp>
      <p:pic>
        <p:nvPicPr>
          <p:cNvPr id="4" name="Picture 4" descr="http://imgx.xiawu.com/xzimg/i4/i3/17233019287253915/T1ZiZkXXNhXXXXXXXX_!!0-item_p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24744"/>
            <a:ext cx="3635896" cy="46948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30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15"/>
          <p:cNvSpPr txBox="1"/>
          <p:nvPr/>
        </p:nvSpPr>
        <p:spPr>
          <a:xfrm>
            <a:off x="4311337" y="1530667"/>
            <a:ext cx="7416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2014</a:t>
            </a: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日起施行的，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铁路安全管理条例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规定：在动车组列车上吸烟或者在其他列车的禁烟区域吸烟，按照违法行为的情节和后果，对吸烟行为人处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500</a:t>
            </a: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元以上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2000</a:t>
            </a: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元以下罚款；对吸烟导致列车火灾等严重后果的，依法追究刑事责任。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2016</a:t>
            </a: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年，铁路部门规定：乘客在动车组列车吸烟，除接受罚款外，还需持本人身份证到铁路客户服务中心签订协议书，方可再次购买动车组车票。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4311337" y="1458658"/>
            <a:ext cx="7200800" cy="158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4239329" y="6139178"/>
            <a:ext cx="7200800" cy="158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9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08139"/>
            <a:ext cx="3448593" cy="4731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80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37" y="1297990"/>
            <a:ext cx="4478694" cy="367579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49090" y="804659"/>
            <a:ext cx="697228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   2015</a:t>
            </a:r>
            <a:r>
              <a:rPr lang="zh-CN" alt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年</a:t>
            </a:r>
            <a:r>
              <a:rPr lang="en-US" altLang="zh-CN" sz="2400" b="1" dirty="0">
                <a:solidFill>
                  <a:srgbClr val="333333"/>
                </a:solidFill>
                <a:latin typeface="arial" panose="020B0604020202020204" pitchFamily="34" charset="0"/>
              </a:rPr>
              <a:t>9</a:t>
            </a:r>
            <a:r>
              <a:rPr lang="zh-CN" alt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月</a:t>
            </a:r>
            <a:r>
              <a:rPr lang="en-US" altLang="zh-CN" sz="2400" b="1" dirty="0">
                <a:solidFill>
                  <a:srgbClr val="333333"/>
                </a:solidFill>
                <a:latin typeface="arial" panose="020B0604020202020204" pitchFamily="34" charset="0"/>
              </a:rPr>
              <a:t>22</a:t>
            </a:r>
            <a:r>
              <a:rPr lang="zh-CN" alt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日，网友“兔妖妖</a:t>
            </a:r>
            <a:r>
              <a:rPr lang="en-US" altLang="zh-CN" sz="2400" b="1" dirty="0">
                <a:solidFill>
                  <a:srgbClr val="333333"/>
                </a:solidFill>
                <a:latin typeface="arial" panose="020B0604020202020204" pitchFamily="34" charset="0"/>
              </a:rPr>
              <a:t>De</a:t>
            </a:r>
            <a:r>
              <a:rPr lang="zh-CN" alt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小小幻想”发布了一条视频微博。视频中，一名全身粉色的短发女子，不紧不慢地嗑着瓜子，顺手把瓜子壳扔在车厢里</a:t>
            </a:r>
            <a:r>
              <a:rPr lang="zh-CN" altLang="en-US" sz="24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。这个女子嗑瓜子</a:t>
            </a:r>
            <a:r>
              <a:rPr lang="zh-CN" alt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至少持续了</a:t>
            </a:r>
            <a:r>
              <a:rPr lang="en-US" altLang="zh-CN" sz="2400" b="1" dirty="0">
                <a:solidFill>
                  <a:srgbClr val="333333"/>
                </a:solidFill>
                <a:latin typeface="arial" panose="020B0604020202020204" pitchFamily="34" charset="0"/>
              </a:rPr>
              <a:t>12</a:t>
            </a:r>
            <a:r>
              <a:rPr lang="zh-CN" alt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个站。</a:t>
            </a:r>
          </a:p>
          <a:p>
            <a:r>
              <a:rPr lang="zh-CN" altLang="en-US" sz="24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   “</a:t>
            </a:r>
            <a:r>
              <a:rPr lang="zh-CN" alt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虽然晚上</a:t>
            </a:r>
            <a:r>
              <a:rPr lang="en-US" altLang="zh-CN" sz="2400" b="1" dirty="0">
                <a:solidFill>
                  <a:srgbClr val="333333"/>
                </a:solidFill>
                <a:latin typeface="arial" panose="020B0604020202020204" pitchFamily="34" charset="0"/>
              </a:rPr>
              <a:t>10</a:t>
            </a:r>
            <a:r>
              <a:rPr lang="zh-CN" alt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点过后没有什么人，但请你注意素质，粉萌粉萌的</a:t>
            </a:r>
            <a:r>
              <a:rPr lang="en-US" altLang="zh-CN" sz="2400" b="1" dirty="0">
                <a:solidFill>
                  <a:srgbClr val="333333"/>
                </a:solidFill>
                <a:latin typeface="arial" panose="020B0604020202020204" pitchFamily="34" charset="0"/>
              </a:rPr>
              <a:t>6</a:t>
            </a:r>
            <a:r>
              <a:rPr lang="zh-CN" alt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号线被你搞脏了，从站台上丢到车上这种行为不觉得可耻吗</a:t>
            </a:r>
            <a:r>
              <a:rPr lang="en-US" altLang="zh-CN" sz="24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?”</a:t>
            </a:r>
            <a:r>
              <a:rPr lang="zh-CN" altLang="en-US" sz="24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不仅网友</a:t>
            </a:r>
            <a:r>
              <a:rPr lang="zh-CN" alt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“兔妖妖</a:t>
            </a:r>
            <a:r>
              <a:rPr lang="en-US" altLang="zh-CN" sz="2400" b="1" dirty="0">
                <a:solidFill>
                  <a:srgbClr val="333333"/>
                </a:solidFill>
                <a:latin typeface="arial" panose="020B0604020202020204" pitchFamily="34" charset="0"/>
              </a:rPr>
              <a:t>De</a:t>
            </a:r>
            <a:r>
              <a:rPr lang="zh-CN" alt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小小幻想”觉得不安逸，看完视频的网友也愤懑不已，纷纷吐槽说</a:t>
            </a:r>
            <a:r>
              <a:rPr lang="zh-CN" altLang="en-US" sz="24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“素质低” 。</a:t>
            </a:r>
            <a:endParaRPr lang="zh-CN" altLang="en-US" sz="2400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zh-CN" altLang="en-US" sz="24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   轨道</a:t>
            </a:r>
            <a:r>
              <a:rPr lang="zh-CN" altLang="en-US" sz="2400" b="1" dirty="0">
                <a:solidFill>
                  <a:srgbClr val="333333"/>
                </a:solidFill>
                <a:latin typeface="arial" panose="020B0604020202020204" pitchFamily="34" charset="0"/>
              </a:rPr>
              <a:t>集团发言人表示，在车厢里乱扔垃圾这种不文明行为肯定是不允许的，但目前还没有明确的处罚条例，只能劝导。该发言人希望市民多考虑旁人的感受，自觉爱护公共环境卫生。</a:t>
            </a:r>
            <a:endParaRPr lang="zh-CN" altLang="en-US" sz="2400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3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92000" cy="690465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2"/>
            <a:ext cx="12192000" cy="6904653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782952" y="1003662"/>
            <a:ext cx="6626096" cy="194885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/>
          <p:cNvSpPr/>
          <p:nvPr/>
        </p:nvSpPr>
        <p:spPr>
          <a:xfrm rot="6438834">
            <a:off x="2764572" y="500561"/>
            <a:ext cx="546845" cy="471419"/>
          </a:xfrm>
          <a:prstGeom prst="triangle">
            <a:avLst/>
          </a:prstGeom>
          <a:solidFill>
            <a:srgbClr val="F7C81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等腰三角形 42"/>
          <p:cNvSpPr/>
          <p:nvPr/>
        </p:nvSpPr>
        <p:spPr>
          <a:xfrm rot="7614298">
            <a:off x="1888867" y="567531"/>
            <a:ext cx="546845" cy="471419"/>
          </a:xfrm>
          <a:prstGeom prst="triangle">
            <a:avLst/>
          </a:prstGeom>
          <a:solidFill>
            <a:srgbClr val="20245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等腰三角形 43"/>
          <p:cNvSpPr/>
          <p:nvPr/>
        </p:nvSpPr>
        <p:spPr>
          <a:xfrm rot="6438834">
            <a:off x="1843455" y="1149640"/>
            <a:ext cx="672757" cy="579963"/>
          </a:xfrm>
          <a:prstGeom prst="triangle">
            <a:avLst/>
          </a:prstGeom>
          <a:solidFill>
            <a:srgbClr val="DC2E2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等腰三角形 40"/>
          <p:cNvSpPr/>
          <p:nvPr/>
        </p:nvSpPr>
        <p:spPr>
          <a:xfrm rot="6357027">
            <a:off x="2116272" y="637806"/>
            <a:ext cx="1142608" cy="985007"/>
          </a:xfrm>
          <a:prstGeom prst="triangle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等腰三角形 44"/>
          <p:cNvSpPr/>
          <p:nvPr/>
        </p:nvSpPr>
        <p:spPr>
          <a:xfrm rot="6438834">
            <a:off x="9955892" y="2561649"/>
            <a:ext cx="486182" cy="419123"/>
          </a:xfrm>
          <a:prstGeom prst="triangle">
            <a:avLst/>
          </a:prstGeom>
          <a:solidFill>
            <a:srgbClr val="F7C81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等腰三角形 46"/>
          <p:cNvSpPr/>
          <p:nvPr/>
        </p:nvSpPr>
        <p:spPr>
          <a:xfrm rot="4953433">
            <a:off x="9653854" y="3071216"/>
            <a:ext cx="672757" cy="579963"/>
          </a:xfrm>
          <a:prstGeom prst="triangle">
            <a:avLst/>
          </a:prstGeom>
          <a:solidFill>
            <a:srgbClr val="DC2E2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/>
          <p:cNvSpPr/>
          <p:nvPr/>
        </p:nvSpPr>
        <p:spPr>
          <a:xfrm rot="4188869">
            <a:off x="9084312" y="2459718"/>
            <a:ext cx="1142608" cy="985007"/>
          </a:xfrm>
          <a:prstGeom prst="triangl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等腰三角形 45"/>
          <p:cNvSpPr/>
          <p:nvPr/>
        </p:nvSpPr>
        <p:spPr>
          <a:xfrm rot="9863494">
            <a:off x="8999669" y="3180004"/>
            <a:ext cx="420371" cy="362389"/>
          </a:xfrm>
          <a:prstGeom prst="triangle">
            <a:avLst/>
          </a:prstGeom>
          <a:solidFill>
            <a:srgbClr val="20245D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3299335" y="3151619"/>
            <a:ext cx="5678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Aaargh" panose="00000400000000000000" pitchFamily="2" charset="0"/>
                <a:ea typeface="张海山锐线体2.0" panose="02000000000000000000" pitchFamily="2" charset="-122"/>
                <a:cs typeface="Open Sans Light" panose="020B0306030504020204" pitchFamily="34" charset="0"/>
              </a:rPr>
              <a:t>第一</a:t>
            </a:r>
            <a:r>
              <a:rPr lang="zh-CN" altLang="en-US" sz="4800" b="1" dirty="0" smtClean="0">
                <a:solidFill>
                  <a:schemeClr val="bg1"/>
                </a:solidFill>
                <a:latin typeface="Aaargh" panose="00000400000000000000" pitchFamily="2" charset="0"/>
                <a:ea typeface="张海山锐线体2.0" panose="02000000000000000000" pitchFamily="2" charset="-122"/>
                <a:cs typeface="Open Sans Light" panose="020B0306030504020204" pitchFamily="34" charset="0"/>
              </a:rPr>
              <a:t>框  维护秩序</a:t>
            </a:r>
            <a:endParaRPr lang="zh-CN" altLang="en-US" sz="4800" b="1" dirty="0">
              <a:solidFill>
                <a:schemeClr val="bg1"/>
              </a:solidFill>
              <a:latin typeface="Aaargh" panose="00000400000000000000" pitchFamily="2" charset="0"/>
              <a:ea typeface="张海山锐线体2.0" panose="02000000000000000000" pitchFamily="2" charset="-122"/>
              <a:cs typeface="Open Sans Light" panose="020B0306030504020204" pitchFamily="34" charset="0"/>
            </a:endParaRPr>
          </a:p>
        </p:txBody>
      </p:sp>
      <p:sp>
        <p:nvSpPr>
          <p:cNvPr id="53" name="任意多边形 52"/>
          <p:cNvSpPr/>
          <p:nvPr/>
        </p:nvSpPr>
        <p:spPr>
          <a:xfrm rot="10800000">
            <a:off x="4806167" y="4155714"/>
            <a:ext cx="2573316" cy="1274702"/>
          </a:xfrm>
          <a:custGeom>
            <a:avLst/>
            <a:gdLst>
              <a:gd name="connsiteX0" fmla="*/ 1613998 w 2573316"/>
              <a:gd name="connsiteY0" fmla="*/ 335902 h 1274702"/>
              <a:gd name="connsiteX1" fmla="*/ 935893 w 2573316"/>
              <a:gd name="connsiteY1" fmla="*/ 335902 h 1274702"/>
              <a:gd name="connsiteX2" fmla="*/ 1270755 w 2573316"/>
              <a:gd name="connsiteY2" fmla="*/ 0 h 1274702"/>
              <a:gd name="connsiteX3" fmla="*/ 771930 w 2573316"/>
              <a:gd name="connsiteY3" fmla="*/ 500375 h 1274702"/>
              <a:gd name="connsiteX4" fmla="*/ 422274 w 2573316"/>
              <a:gd name="connsiteY4" fmla="*/ 500375 h 1274702"/>
              <a:gd name="connsiteX5" fmla="*/ 422274 w 2573316"/>
              <a:gd name="connsiteY5" fmla="*/ 335902 h 1274702"/>
              <a:gd name="connsiteX6" fmla="*/ 935893 w 2573316"/>
              <a:gd name="connsiteY6" fmla="*/ 335902 h 1274702"/>
              <a:gd name="connsiteX7" fmla="*/ 2158978 w 2573316"/>
              <a:gd name="connsiteY7" fmla="*/ 500375 h 1274702"/>
              <a:gd name="connsiteX8" fmla="*/ 1782066 w 2573316"/>
              <a:gd name="connsiteY8" fmla="*/ 500375 h 1274702"/>
              <a:gd name="connsiteX9" fmla="*/ 1613998 w 2573316"/>
              <a:gd name="connsiteY9" fmla="*/ 335902 h 1274702"/>
              <a:gd name="connsiteX10" fmla="*/ 2158978 w 2573316"/>
              <a:gd name="connsiteY10" fmla="*/ 335902 h 1274702"/>
              <a:gd name="connsiteX11" fmla="*/ 2573316 w 2573316"/>
              <a:gd name="connsiteY11" fmla="*/ 1274702 h 1274702"/>
              <a:gd name="connsiteX12" fmla="*/ 0 w 2573316"/>
              <a:gd name="connsiteY12" fmla="*/ 1274702 h 1274702"/>
              <a:gd name="connsiteX13" fmla="*/ 771930 w 2573316"/>
              <a:gd name="connsiteY13" fmla="*/ 500375 h 1274702"/>
              <a:gd name="connsiteX14" fmla="*/ 1782066 w 2573316"/>
              <a:gd name="connsiteY14" fmla="*/ 500375 h 127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3316" h="1274702">
                <a:moveTo>
                  <a:pt x="1613998" y="335902"/>
                </a:moveTo>
                <a:lnTo>
                  <a:pt x="935893" y="335902"/>
                </a:lnTo>
                <a:lnTo>
                  <a:pt x="1270755" y="0"/>
                </a:lnTo>
                <a:close/>
                <a:moveTo>
                  <a:pt x="771930" y="500375"/>
                </a:moveTo>
                <a:lnTo>
                  <a:pt x="422274" y="500375"/>
                </a:lnTo>
                <a:lnTo>
                  <a:pt x="422274" y="335902"/>
                </a:lnTo>
                <a:lnTo>
                  <a:pt x="935893" y="335902"/>
                </a:lnTo>
                <a:close/>
                <a:moveTo>
                  <a:pt x="2158978" y="500375"/>
                </a:moveTo>
                <a:lnTo>
                  <a:pt x="1782066" y="500375"/>
                </a:lnTo>
                <a:lnTo>
                  <a:pt x="1613998" y="335902"/>
                </a:lnTo>
                <a:lnTo>
                  <a:pt x="2158978" y="335902"/>
                </a:lnTo>
                <a:close/>
                <a:moveTo>
                  <a:pt x="2573316" y="1274702"/>
                </a:moveTo>
                <a:lnTo>
                  <a:pt x="0" y="1274702"/>
                </a:lnTo>
                <a:lnTo>
                  <a:pt x="771930" y="500375"/>
                </a:lnTo>
                <a:lnTo>
                  <a:pt x="1782066" y="500375"/>
                </a:ln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TextBox 50"/>
          <p:cNvSpPr txBox="1"/>
          <p:nvPr/>
        </p:nvSpPr>
        <p:spPr>
          <a:xfrm>
            <a:off x="3318116" y="1163419"/>
            <a:ext cx="56405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00B0F0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rPr>
              <a:t>第三</a:t>
            </a:r>
            <a:r>
              <a:rPr lang="zh-CN" altLang="en-US" sz="5400" b="1" dirty="0" smtClean="0">
                <a:solidFill>
                  <a:srgbClr val="00B0F0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rPr>
              <a:t>课 社</a:t>
            </a:r>
            <a:r>
              <a:rPr lang="zh-CN" altLang="en-US" sz="5400" b="1" dirty="0">
                <a:solidFill>
                  <a:srgbClr val="00B0F0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rPr>
              <a:t>会</a:t>
            </a:r>
            <a:r>
              <a:rPr lang="zh-CN" altLang="en-US" sz="5400" b="1" dirty="0" smtClean="0">
                <a:solidFill>
                  <a:srgbClr val="00B0F0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rPr>
              <a:t>生活离不</a:t>
            </a:r>
            <a:r>
              <a:rPr lang="zh-CN" altLang="en-US" sz="5400" dirty="0" smtClean="0">
                <a:solidFill>
                  <a:srgbClr val="00B0F0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rPr>
              <a:t>开</a:t>
            </a:r>
            <a:r>
              <a:rPr lang="zh-CN" altLang="en-US" sz="5400" b="1" dirty="0" smtClean="0">
                <a:solidFill>
                  <a:srgbClr val="00B0F0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rPr>
              <a:t>规则</a:t>
            </a:r>
            <a:endParaRPr lang="zh-CN" altLang="en-US" sz="5400" b="1" dirty="0">
              <a:solidFill>
                <a:srgbClr val="00B0F0"/>
              </a:solidFill>
              <a:latin typeface="张海山锐谐体" panose="02000000000000000000" pitchFamily="2" charset="-122"/>
              <a:ea typeface="张海山锐谐体" panose="020000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7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等腰三角形 58"/>
          <p:cNvSpPr/>
          <p:nvPr/>
        </p:nvSpPr>
        <p:spPr>
          <a:xfrm rot="6438834">
            <a:off x="-393091" y="-337911"/>
            <a:ext cx="2663489" cy="2296111"/>
          </a:xfrm>
          <a:prstGeom prst="triangle">
            <a:avLst/>
          </a:prstGeom>
          <a:solidFill>
            <a:srgbClr val="20235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等腰三角形 59"/>
          <p:cNvSpPr/>
          <p:nvPr/>
        </p:nvSpPr>
        <p:spPr>
          <a:xfrm rot="6438834">
            <a:off x="-1077544" y="900427"/>
            <a:ext cx="1719618" cy="1482429"/>
          </a:xfrm>
          <a:prstGeom prst="triangle">
            <a:avLst/>
          </a:prstGeom>
          <a:solidFill>
            <a:srgbClr val="DD2C2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等腰三角形 60"/>
          <p:cNvSpPr/>
          <p:nvPr/>
        </p:nvSpPr>
        <p:spPr>
          <a:xfrm rot="5400000">
            <a:off x="867100" y="-155801"/>
            <a:ext cx="1037496" cy="894393"/>
          </a:xfrm>
          <a:prstGeom prst="triangle">
            <a:avLst/>
          </a:prstGeom>
          <a:solidFill>
            <a:srgbClr val="F7C81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2238150" y="810146"/>
            <a:ext cx="2204079" cy="630247"/>
            <a:chOff x="3924207" y="4834719"/>
            <a:chExt cx="3240687" cy="926660"/>
          </a:xfrm>
        </p:grpSpPr>
        <p:grpSp>
          <p:nvGrpSpPr>
            <p:cNvPr id="62" name="组合 61"/>
            <p:cNvGrpSpPr/>
            <p:nvPr/>
          </p:nvGrpSpPr>
          <p:grpSpPr>
            <a:xfrm>
              <a:off x="3924207" y="4837697"/>
              <a:ext cx="845017" cy="909053"/>
              <a:chOff x="8621713" y="3260726"/>
              <a:chExt cx="1068387" cy="1149350"/>
            </a:xfrm>
          </p:grpSpPr>
          <p:sp>
            <p:nvSpPr>
              <p:cNvPr id="63" name="Rectangle 7"/>
              <p:cNvSpPr>
                <a:spLocks noChangeArrowheads="1"/>
              </p:cNvSpPr>
              <p:nvPr/>
            </p:nvSpPr>
            <p:spPr bwMode="auto">
              <a:xfrm>
                <a:off x="9463088" y="3260726"/>
                <a:ext cx="206375" cy="269875"/>
              </a:xfrm>
              <a:prstGeom prst="rect">
                <a:avLst/>
              </a:prstGeom>
              <a:solidFill>
                <a:srgbClr val="2228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Rectangle 8"/>
              <p:cNvSpPr>
                <a:spLocks noChangeArrowheads="1"/>
              </p:cNvSpPr>
              <p:nvPr/>
            </p:nvSpPr>
            <p:spPr bwMode="auto">
              <a:xfrm>
                <a:off x="9463088" y="3260726"/>
                <a:ext cx="206375" cy="269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9"/>
              <p:cNvSpPr>
                <a:spLocks/>
              </p:cNvSpPr>
              <p:nvPr/>
            </p:nvSpPr>
            <p:spPr bwMode="auto">
              <a:xfrm>
                <a:off x="8883650" y="3843338"/>
                <a:ext cx="550862" cy="282575"/>
              </a:xfrm>
              <a:custGeom>
                <a:avLst/>
                <a:gdLst>
                  <a:gd name="T0" fmla="*/ 347 w 347"/>
                  <a:gd name="T1" fmla="*/ 0 h 178"/>
                  <a:gd name="T2" fmla="*/ 0 w 347"/>
                  <a:gd name="T3" fmla="*/ 0 h 178"/>
                  <a:gd name="T4" fmla="*/ 0 w 347"/>
                  <a:gd name="T5" fmla="*/ 178 h 178"/>
                  <a:gd name="T6" fmla="*/ 45 w 347"/>
                  <a:gd name="T7" fmla="*/ 178 h 178"/>
                  <a:gd name="T8" fmla="*/ 334 w 347"/>
                  <a:gd name="T9" fmla="*/ 178 h 178"/>
                  <a:gd name="T10" fmla="*/ 347 w 347"/>
                  <a:gd name="T11" fmla="*/ 178 h 178"/>
                  <a:gd name="T12" fmla="*/ 347 w 347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178">
                    <a:moveTo>
                      <a:pt x="347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45" y="178"/>
                    </a:lnTo>
                    <a:lnTo>
                      <a:pt x="334" y="178"/>
                    </a:lnTo>
                    <a:lnTo>
                      <a:pt x="347" y="178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Freeform 10"/>
              <p:cNvSpPr>
                <a:spLocks/>
              </p:cNvSpPr>
              <p:nvPr/>
            </p:nvSpPr>
            <p:spPr bwMode="auto">
              <a:xfrm>
                <a:off x="8883650" y="3843338"/>
                <a:ext cx="550862" cy="282575"/>
              </a:xfrm>
              <a:custGeom>
                <a:avLst/>
                <a:gdLst>
                  <a:gd name="T0" fmla="*/ 347 w 347"/>
                  <a:gd name="T1" fmla="*/ 0 h 178"/>
                  <a:gd name="T2" fmla="*/ 0 w 347"/>
                  <a:gd name="T3" fmla="*/ 0 h 178"/>
                  <a:gd name="T4" fmla="*/ 0 w 347"/>
                  <a:gd name="T5" fmla="*/ 178 h 178"/>
                  <a:gd name="T6" fmla="*/ 45 w 347"/>
                  <a:gd name="T7" fmla="*/ 178 h 178"/>
                  <a:gd name="T8" fmla="*/ 334 w 347"/>
                  <a:gd name="T9" fmla="*/ 178 h 178"/>
                  <a:gd name="T10" fmla="*/ 347 w 347"/>
                  <a:gd name="T11" fmla="*/ 178 h 178"/>
                  <a:gd name="T12" fmla="*/ 347 w 347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178">
                    <a:moveTo>
                      <a:pt x="347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45" y="178"/>
                    </a:lnTo>
                    <a:lnTo>
                      <a:pt x="334" y="178"/>
                    </a:lnTo>
                    <a:lnTo>
                      <a:pt x="347" y="178"/>
                    </a:lnTo>
                    <a:lnTo>
                      <a:pt x="3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Rectangle 11"/>
              <p:cNvSpPr>
                <a:spLocks noChangeArrowheads="1"/>
              </p:cNvSpPr>
              <p:nvPr/>
            </p:nvSpPr>
            <p:spPr bwMode="auto">
              <a:xfrm>
                <a:off x="8650288" y="3559176"/>
                <a:ext cx="204787" cy="255588"/>
              </a:xfrm>
              <a:prstGeom prst="rect">
                <a:avLst/>
              </a:prstGeom>
              <a:solidFill>
                <a:srgbClr val="DD2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Rectangle 12"/>
              <p:cNvSpPr>
                <a:spLocks noChangeArrowheads="1"/>
              </p:cNvSpPr>
              <p:nvPr/>
            </p:nvSpPr>
            <p:spPr bwMode="auto">
              <a:xfrm>
                <a:off x="8650288" y="3559176"/>
                <a:ext cx="204787" cy="255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Rectangle 13"/>
              <p:cNvSpPr>
                <a:spLocks noChangeArrowheads="1"/>
              </p:cNvSpPr>
              <p:nvPr/>
            </p:nvSpPr>
            <p:spPr bwMode="auto">
              <a:xfrm>
                <a:off x="8650288" y="4154488"/>
                <a:ext cx="204787" cy="255588"/>
              </a:xfrm>
              <a:prstGeom prst="rect">
                <a:avLst/>
              </a:pr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8650288" y="4154488"/>
                <a:ext cx="204787" cy="255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53"/>
              <p:cNvSpPr>
                <a:spLocks noEditPoints="1"/>
              </p:cNvSpPr>
              <p:nvPr/>
            </p:nvSpPr>
            <p:spPr bwMode="auto">
              <a:xfrm>
                <a:off x="8621713" y="3260726"/>
                <a:ext cx="1068387" cy="1149350"/>
              </a:xfrm>
              <a:custGeom>
                <a:avLst/>
                <a:gdLst>
                  <a:gd name="T0" fmla="*/ 18 w 673"/>
                  <a:gd name="T1" fmla="*/ 545 h 724"/>
                  <a:gd name="T2" fmla="*/ 18 w 673"/>
                  <a:gd name="T3" fmla="*/ 367 h 724"/>
                  <a:gd name="T4" fmla="*/ 147 w 673"/>
                  <a:gd name="T5" fmla="*/ 367 h 724"/>
                  <a:gd name="T6" fmla="*/ 147 w 673"/>
                  <a:gd name="T7" fmla="*/ 545 h 724"/>
                  <a:gd name="T8" fmla="*/ 18 w 673"/>
                  <a:gd name="T9" fmla="*/ 545 h 724"/>
                  <a:gd name="T10" fmla="*/ 165 w 673"/>
                  <a:gd name="T11" fmla="*/ 367 h 724"/>
                  <a:gd name="T12" fmla="*/ 165 w 673"/>
                  <a:gd name="T13" fmla="*/ 367 h 724"/>
                  <a:gd name="T14" fmla="*/ 512 w 673"/>
                  <a:gd name="T15" fmla="*/ 367 h 724"/>
                  <a:gd name="T16" fmla="*/ 512 w 673"/>
                  <a:gd name="T17" fmla="*/ 545 h 724"/>
                  <a:gd name="T18" fmla="*/ 165 w 673"/>
                  <a:gd name="T19" fmla="*/ 545 h 724"/>
                  <a:gd name="T20" fmla="*/ 165 w 673"/>
                  <a:gd name="T21" fmla="*/ 367 h 724"/>
                  <a:gd name="T22" fmla="*/ 18 w 673"/>
                  <a:gd name="T23" fmla="*/ 188 h 724"/>
                  <a:gd name="T24" fmla="*/ 18 w 673"/>
                  <a:gd name="T25" fmla="*/ 188 h 724"/>
                  <a:gd name="T26" fmla="*/ 147 w 673"/>
                  <a:gd name="T27" fmla="*/ 188 h 724"/>
                  <a:gd name="T28" fmla="*/ 147 w 673"/>
                  <a:gd name="T29" fmla="*/ 349 h 724"/>
                  <a:gd name="T30" fmla="*/ 18 w 673"/>
                  <a:gd name="T31" fmla="*/ 349 h 724"/>
                  <a:gd name="T32" fmla="*/ 18 w 673"/>
                  <a:gd name="T33" fmla="*/ 188 h 724"/>
                  <a:gd name="T34" fmla="*/ 165 w 673"/>
                  <a:gd name="T35" fmla="*/ 349 h 724"/>
                  <a:gd name="T36" fmla="*/ 165 w 673"/>
                  <a:gd name="T37" fmla="*/ 188 h 724"/>
                  <a:gd name="T38" fmla="*/ 512 w 673"/>
                  <a:gd name="T39" fmla="*/ 188 h 724"/>
                  <a:gd name="T40" fmla="*/ 512 w 673"/>
                  <a:gd name="T41" fmla="*/ 349 h 724"/>
                  <a:gd name="T42" fmla="*/ 165 w 673"/>
                  <a:gd name="T43" fmla="*/ 349 h 724"/>
                  <a:gd name="T44" fmla="*/ 530 w 673"/>
                  <a:gd name="T45" fmla="*/ 349 h 724"/>
                  <a:gd name="T46" fmla="*/ 530 w 673"/>
                  <a:gd name="T47" fmla="*/ 188 h 724"/>
                  <a:gd name="T48" fmla="*/ 660 w 673"/>
                  <a:gd name="T49" fmla="*/ 188 h 724"/>
                  <a:gd name="T50" fmla="*/ 660 w 673"/>
                  <a:gd name="T51" fmla="*/ 349 h 724"/>
                  <a:gd name="T52" fmla="*/ 530 w 673"/>
                  <a:gd name="T53" fmla="*/ 349 h 724"/>
                  <a:gd name="T54" fmla="*/ 673 w 673"/>
                  <a:gd name="T55" fmla="*/ 0 h 724"/>
                  <a:gd name="T56" fmla="*/ 668 w 673"/>
                  <a:gd name="T57" fmla="*/ 0 h 724"/>
                  <a:gd name="T58" fmla="*/ 660 w 673"/>
                  <a:gd name="T59" fmla="*/ 0 h 724"/>
                  <a:gd name="T60" fmla="*/ 660 w 673"/>
                  <a:gd name="T61" fmla="*/ 170 h 724"/>
                  <a:gd name="T62" fmla="*/ 530 w 673"/>
                  <a:gd name="T63" fmla="*/ 170 h 724"/>
                  <a:gd name="T64" fmla="*/ 530 w 673"/>
                  <a:gd name="T65" fmla="*/ 0 h 724"/>
                  <a:gd name="T66" fmla="*/ 521 w 673"/>
                  <a:gd name="T67" fmla="*/ 0 h 724"/>
                  <a:gd name="T68" fmla="*/ 512 w 673"/>
                  <a:gd name="T69" fmla="*/ 0 h 724"/>
                  <a:gd name="T70" fmla="*/ 512 w 673"/>
                  <a:gd name="T71" fmla="*/ 170 h 724"/>
                  <a:gd name="T72" fmla="*/ 165 w 673"/>
                  <a:gd name="T73" fmla="*/ 170 h 724"/>
                  <a:gd name="T74" fmla="*/ 165 w 673"/>
                  <a:gd name="T75" fmla="*/ 0 h 724"/>
                  <a:gd name="T76" fmla="*/ 147 w 673"/>
                  <a:gd name="T77" fmla="*/ 0 h 724"/>
                  <a:gd name="T78" fmla="*/ 147 w 673"/>
                  <a:gd name="T79" fmla="*/ 170 h 724"/>
                  <a:gd name="T80" fmla="*/ 18 w 673"/>
                  <a:gd name="T81" fmla="*/ 170 h 724"/>
                  <a:gd name="T82" fmla="*/ 18 w 673"/>
                  <a:gd name="T83" fmla="*/ 0 h 724"/>
                  <a:gd name="T84" fmla="*/ 0 w 673"/>
                  <a:gd name="T85" fmla="*/ 0 h 724"/>
                  <a:gd name="T86" fmla="*/ 0 w 673"/>
                  <a:gd name="T87" fmla="*/ 724 h 724"/>
                  <a:gd name="T88" fmla="*/ 13 w 673"/>
                  <a:gd name="T89" fmla="*/ 724 h 724"/>
                  <a:gd name="T90" fmla="*/ 18 w 673"/>
                  <a:gd name="T91" fmla="*/ 724 h 724"/>
                  <a:gd name="T92" fmla="*/ 18 w 673"/>
                  <a:gd name="T93" fmla="*/ 563 h 724"/>
                  <a:gd name="T94" fmla="*/ 147 w 673"/>
                  <a:gd name="T95" fmla="*/ 563 h 724"/>
                  <a:gd name="T96" fmla="*/ 147 w 673"/>
                  <a:gd name="T97" fmla="*/ 724 h 724"/>
                  <a:gd name="T98" fmla="*/ 165 w 673"/>
                  <a:gd name="T99" fmla="*/ 724 h 724"/>
                  <a:gd name="T100" fmla="*/ 165 w 673"/>
                  <a:gd name="T101" fmla="*/ 563 h 724"/>
                  <a:gd name="T102" fmla="*/ 210 w 673"/>
                  <a:gd name="T103" fmla="*/ 563 h 724"/>
                  <a:gd name="T104" fmla="*/ 499 w 673"/>
                  <a:gd name="T105" fmla="*/ 563 h 724"/>
                  <a:gd name="T106" fmla="*/ 512 w 673"/>
                  <a:gd name="T107" fmla="*/ 563 h 724"/>
                  <a:gd name="T108" fmla="*/ 512 w 673"/>
                  <a:gd name="T109" fmla="*/ 724 h 724"/>
                  <a:gd name="T110" fmla="*/ 530 w 673"/>
                  <a:gd name="T111" fmla="*/ 724 h 724"/>
                  <a:gd name="T112" fmla="*/ 530 w 673"/>
                  <a:gd name="T113" fmla="*/ 563 h 724"/>
                  <a:gd name="T114" fmla="*/ 660 w 673"/>
                  <a:gd name="T115" fmla="*/ 563 h 724"/>
                  <a:gd name="T116" fmla="*/ 660 w 673"/>
                  <a:gd name="T117" fmla="*/ 724 h 724"/>
                  <a:gd name="T118" fmla="*/ 673 w 673"/>
                  <a:gd name="T119" fmla="*/ 724 h 724"/>
                  <a:gd name="T120" fmla="*/ 673 w 673"/>
                  <a:gd name="T121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3" h="724">
                    <a:moveTo>
                      <a:pt x="18" y="545"/>
                    </a:moveTo>
                    <a:lnTo>
                      <a:pt x="18" y="367"/>
                    </a:lnTo>
                    <a:lnTo>
                      <a:pt x="147" y="367"/>
                    </a:lnTo>
                    <a:lnTo>
                      <a:pt x="147" y="545"/>
                    </a:lnTo>
                    <a:lnTo>
                      <a:pt x="18" y="545"/>
                    </a:lnTo>
                    <a:close/>
                    <a:moveTo>
                      <a:pt x="165" y="367"/>
                    </a:moveTo>
                    <a:lnTo>
                      <a:pt x="165" y="367"/>
                    </a:lnTo>
                    <a:lnTo>
                      <a:pt x="512" y="367"/>
                    </a:lnTo>
                    <a:lnTo>
                      <a:pt x="512" y="545"/>
                    </a:lnTo>
                    <a:lnTo>
                      <a:pt x="165" y="545"/>
                    </a:lnTo>
                    <a:lnTo>
                      <a:pt x="165" y="367"/>
                    </a:lnTo>
                    <a:close/>
                    <a:moveTo>
                      <a:pt x="18" y="188"/>
                    </a:moveTo>
                    <a:lnTo>
                      <a:pt x="18" y="188"/>
                    </a:lnTo>
                    <a:lnTo>
                      <a:pt x="147" y="188"/>
                    </a:lnTo>
                    <a:lnTo>
                      <a:pt x="147" y="349"/>
                    </a:lnTo>
                    <a:lnTo>
                      <a:pt x="18" y="349"/>
                    </a:lnTo>
                    <a:lnTo>
                      <a:pt x="18" y="188"/>
                    </a:lnTo>
                    <a:close/>
                    <a:moveTo>
                      <a:pt x="165" y="349"/>
                    </a:moveTo>
                    <a:lnTo>
                      <a:pt x="165" y="188"/>
                    </a:lnTo>
                    <a:lnTo>
                      <a:pt x="512" y="188"/>
                    </a:lnTo>
                    <a:lnTo>
                      <a:pt x="512" y="349"/>
                    </a:lnTo>
                    <a:lnTo>
                      <a:pt x="165" y="349"/>
                    </a:lnTo>
                    <a:close/>
                    <a:moveTo>
                      <a:pt x="530" y="349"/>
                    </a:moveTo>
                    <a:lnTo>
                      <a:pt x="530" y="188"/>
                    </a:lnTo>
                    <a:lnTo>
                      <a:pt x="660" y="188"/>
                    </a:lnTo>
                    <a:lnTo>
                      <a:pt x="660" y="349"/>
                    </a:lnTo>
                    <a:lnTo>
                      <a:pt x="530" y="349"/>
                    </a:lnTo>
                    <a:close/>
                    <a:moveTo>
                      <a:pt x="673" y="0"/>
                    </a:moveTo>
                    <a:lnTo>
                      <a:pt x="668" y="0"/>
                    </a:lnTo>
                    <a:lnTo>
                      <a:pt x="660" y="0"/>
                    </a:lnTo>
                    <a:lnTo>
                      <a:pt x="660" y="170"/>
                    </a:lnTo>
                    <a:lnTo>
                      <a:pt x="530" y="170"/>
                    </a:lnTo>
                    <a:lnTo>
                      <a:pt x="530" y="0"/>
                    </a:lnTo>
                    <a:lnTo>
                      <a:pt x="521" y="0"/>
                    </a:lnTo>
                    <a:lnTo>
                      <a:pt x="512" y="0"/>
                    </a:lnTo>
                    <a:lnTo>
                      <a:pt x="512" y="170"/>
                    </a:lnTo>
                    <a:lnTo>
                      <a:pt x="165" y="170"/>
                    </a:lnTo>
                    <a:lnTo>
                      <a:pt x="165" y="0"/>
                    </a:lnTo>
                    <a:lnTo>
                      <a:pt x="147" y="0"/>
                    </a:lnTo>
                    <a:lnTo>
                      <a:pt x="147" y="170"/>
                    </a:lnTo>
                    <a:lnTo>
                      <a:pt x="18" y="17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724"/>
                    </a:lnTo>
                    <a:lnTo>
                      <a:pt x="13" y="724"/>
                    </a:lnTo>
                    <a:lnTo>
                      <a:pt x="18" y="724"/>
                    </a:lnTo>
                    <a:lnTo>
                      <a:pt x="18" y="563"/>
                    </a:lnTo>
                    <a:lnTo>
                      <a:pt x="147" y="563"/>
                    </a:lnTo>
                    <a:lnTo>
                      <a:pt x="147" y="724"/>
                    </a:lnTo>
                    <a:lnTo>
                      <a:pt x="165" y="724"/>
                    </a:lnTo>
                    <a:lnTo>
                      <a:pt x="165" y="563"/>
                    </a:lnTo>
                    <a:lnTo>
                      <a:pt x="210" y="563"/>
                    </a:lnTo>
                    <a:lnTo>
                      <a:pt x="499" y="563"/>
                    </a:lnTo>
                    <a:lnTo>
                      <a:pt x="512" y="563"/>
                    </a:lnTo>
                    <a:lnTo>
                      <a:pt x="512" y="724"/>
                    </a:lnTo>
                    <a:lnTo>
                      <a:pt x="530" y="724"/>
                    </a:lnTo>
                    <a:lnTo>
                      <a:pt x="530" y="563"/>
                    </a:lnTo>
                    <a:lnTo>
                      <a:pt x="660" y="563"/>
                    </a:lnTo>
                    <a:lnTo>
                      <a:pt x="660" y="724"/>
                    </a:lnTo>
                    <a:lnTo>
                      <a:pt x="673" y="724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54"/>
              <p:cNvSpPr>
                <a:spLocks noEditPoints="1"/>
              </p:cNvSpPr>
              <p:nvPr/>
            </p:nvSpPr>
            <p:spPr bwMode="auto">
              <a:xfrm>
                <a:off x="8621713" y="3260726"/>
                <a:ext cx="1068387" cy="1149350"/>
              </a:xfrm>
              <a:custGeom>
                <a:avLst/>
                <a:gdLst>
                  <a:gd name="T0" fmla="*/ 18 w 673"/>
                  <a:gd name="T1" fmla="*/ 545 h 724"/>
                  <a:gd name="T2" fmla="*/ 18 w 673"/>
                  <a:gd name="T3" fmla="*/ 367 h 724"/>
                  <a:gd name="T4" fmla="*/ 147 w 673"/>
                  <a:gd name="T5" fmla="*/ 367 h 724"/>
                  <a:gd name="T6" fmla="*/ 147 w 673"/>
                  <a:gd name="T7" fmla="*/ 545 h 724"/>
                  <a:gd name="T8" fmla="*/ 18 w 673"/>
                  <a:gd name="T9" fmla="*/ 545 h 724"/>
                  <a:gd name="T10" fmla="*/ 165 w 673"/>
                  <a:gd name="T11" fmla="*/ 367 h 724"/>
                  <a:gd name="T12" fmla="*/ 165 w 673"/>
                  <a:gd name="T13" fmla="*/ 367 h 724"/>
                  <a:gd name="T14" fmla="*/ 512 w 673"/>
                  <a:gd name="T15" fmla="*/ 367 h 724"/>
                  <a:gd name="T16" fmla="*/ 512 w 673"/>
                  <a:gd name="T17" fmla="*/ 545 h 724"/>
                  <a:gd name="T18" fmla="*/ 165 w 673"/>
                  <a:gd name="T19" fmla="*/ 545 h 724"/>
                  <a:gd name="T20" fmla="*/ 165 w 673"/>
                  <a:gd name="T21" fmla="*/ 367 h 724"/>
                  <a:gd name="T22" fmla="*/ 18 w 673"/>
                  <a:gd name="T23" fmla="*/ 188 h 724"/>
                  <a:gd name="T24" fmla="*/ 18 w 673"/>
                  <a:gd name="T25" fmla="*/ 188 h 724"/>
                  <a:gd name="T26" fmla="*/ 147 w 673"/>
                  <a:gd name="T27" fmla="*/ 188 h 724"/>
                  <a:gd name="T28" fmla="*/ 147 w 673"/>
                  <a:gd name="T29" fmla="*/ 349 h 724"/>
                  <a:gd name="T30" fmla="*/ 18 w 673"/>
                  <a:gd name="T31" fmla="*/ 349 h 724"/>
                  <a:gd name="T32" fmla="*/ 18 w 673"/>
                  <a:gd name="T33" fmla="*/ 188 h 724"/>
                  <a:gd name="T34" fmla="*/ 165 w 673"/>
                  <a:gd name="T35" fmla="*/ 349 h 724"/>
                  <a:gd name="T36" fmla="*/ 165 w 673"/>
                  <a:gd name="T37" fmla="*/ 188 h 724"/>
                  <a:gd name="T38" fmla="*/ 512 w 673"/>
                  <a:gd name="T39" fmla="*/ 188 h 724"/>
                  <a:gd name="T40" fmla="*/ 512 w 673"/>
                  <a:gd name="T41" fmla="*/ 349 h 724"/>
                  <a:gd name="T42" fmla="*/ 165 w 673"/>
                  <a:gd name="T43" fmla="*/ 349 h 724"/>
                  <a:gd name="T44" fmla="*/ 530 w 673"/>
                  <a:gd name="T45" fmla="*/ 349 h 724"/>
                  <a:gd name="T46" fmla="*/ 530 w 673"/>
                  <a:gd name="T47" fmla="*/ 188 h 724"/>
                  <a:gd name="T48" fmla="*/ 660 w 673"/>
                  <a:gd name="T49" fmla="*/ 188 h 724"/>
                  <a:gd name="T50" fmla="*/ 660 w 673"/>
                  <a:gd name="T51" fmla="*/ 349 h 724"/>
                  <a:gd name="T52" fmla="*/ 530 w 673"/>
                  <a:gd name="T53" fmla="*/ 349 h 724"/>
                  <a:gd name="T54" fmla="*/ 673 w 673"/>
                  <a:gd name="T55" fmla="*/ 0 h 724"/>
                  <a:gd name="T56" fmla="*/ 668 w 673"/>
                  <a:gd name="T57" fmla="*/ 0 h 724"/>
                  <a:gd name="T58" fmla="*/ 660 w 673"/>
                  <a:gd name="T59" fmla="*/ 0 h 724"/>
                  <a:gd name="T60" fmla="*/ 660 w 673"/>
                  <a:gd name="T61" fmla="*/ 170 h 724"/>
                  <a:gd name="T62" fmla="*/ 530 w 673"/>
                  <a:gd name="T63" fmla="*/ 170 h 724"/>
                  <a:gd name="T64" fmla="*/ 530 w 673"/>
                  <a:gd name="T65" fmla="*/ 0 h 724"/>
                  <a:gd name="T66" fmla="*/ 521 w 673"/>
                  <a:gd name="T67" fmla="*/ 0 h 724"/>
                  <a:gd name="T68" fmla="*/ 512 w 673"/>
                  <a:gd name="T69" fmla="*/ 0 h 724"/>
                  <a:gd name="T70" fmla="*/ 512 w 673"/>
                  <a:gd name="T71" fmla="*/ 170 h 724"/>
                  <a:gd name="T72" fmla="*/ 165 w 673"/>
                  <a:gd name="T73" fmla="*/ 170 h 724"/>
                  <a:gd name="T74" fmla="*/ 165 w 673"/>
                  <a:gd name="T75" fmla="*/ 0 h 724"/>
                  <a:gd name="T76" fmla="*/ 147 w 673"/>
                  <a:gd name="T77" fmla="*/ 0 h 724"/>
                  <a:gd name="T78" fmla="*/ 147 w 673"/>
                  <a:gd name="T79" fmla="*/ 170 h 724"/>
                  <a:gd name="T80" fmla="*/ 18 w 673"/>
                  <a:gd name="T81" fmla="*/ 170 h 724"/>
                  <a:gd name="T82" fmla="*/ 18 w 673"/>
                  <a:gd name="T83" fmla="*/ 0 h 724"/>
                  <a:gd name="T84" fmla="*/ 0 w 673"/>
                  <a:gd name="T85" fmla="*/ 0 h 724"/>
                  <a:gd name="T86" fmla="*/ 0 w 673"/>
                  <a:gd name="T87" fmla="*/ 724 h 724"/>
                  <a:gd name="T88" fmla="*/ 13 w 673"/>
                  <a:gd name="T89" fmla="*/ 724 h 724"/>
                  <a:gd name="T90" fmla="*/ 18 w 673"/>
                  <a:gd name="T91" fmla="*/ 724 h 724"/>
                  <a:gd name="T92" fmla="*/ 18 w 673"/>
                  <a:gd name="T93" fmla="*/ 563 h 724"/>
                  <a:gd name="T94" fmla="*/ 147 w 673"/>
                  <a:gd name="T95" fmla="*/ 563 h 724"/>
                  <a:gd name="T96" fmla="*/ 147 w 673"/>
                  <a:gd name="T97" fmla="*/ 724 h 724"/>
                  <a:gd name="T98" fmla="*/ 165 w 673"/>
                  <a:gd name="T99" fmla="*/ 724 h 724"/>
                  <a:gd name="T100" fmla="*/ 165 w 673"/>
                  <a:gd name="T101" fmla="*/ 563 h 724"/>
                  <a:gd name="T102" fmla="*/ 210 w 673"/>
                  <a:gd name="T103" fmla="*/ 563 h 724"/>
                  <a:gd name="T104" fmla="*/ 499 w 673"/>
                  <a:gd name="T105" fmla="*/ 563 h 724"/>
                  <a:gd name="T106" fmla="*/ 512 w 673"/>
                  <a:gd name="T107" fmla="*/ 563 h 724"/>
                  <a:gd name="T108" fmla="*/ 512 w 673"/>
                  <a:gd name="T109" fmla="*/ 724 h 724"/>
                  <a:gd name="T110" fmla="*/ 530 w 673"/>
                  <a:gd name="T111" fmla="*/ 724 h 724"/>
                  <a:gd name="T112" fmla="*/ 530 w 673"/>
                  <a:gd name="T113" fmla="*/ 563 h 724"/>
                  <a:gd name="T114" fmla="*/ 660 w 673"/>
                  <a:gd name="T115" fmla="*/ 563 h 724"/>
                  <a:gd name="T116" fmla="*/ 660 w 673"/>
                  <a:gd name="T117" fmla="*/ 724 h 724"/>
                  <a:gd name="T118" fmla="*/ 673 w 673"/>
                  <a:gd name="T119" fmla="*/ 724 h 724"/>
                  <a:gd name="T120" fmla="*/ 673 w 673"/>
                  <a:gd name="T121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3" h="724">
                    <a:moveTo>
                      <a:pt x="18" y="545"/>
                    </a:moveTo>
                    <a:lnTo>
                      <a:pt x="18" y="367"/>
                    </a:lnTo>
                    <a:lnTo>
                      <a:pt x="147" y="367"/>
                    </a:lnTo>
                    <a:lnTo>
                      <a:pt x="147" y="545"/>
                    </a:lnTo>
                    <a:lnTo>
                      <a:pt x="18" y="545"/>
                    </a:lnTo>
                    <a:moveTo>
                      <a:pt x="165" y="367"/>
                    </a:moveTo>
                    <a:lnTo>
                      <a:pt x="165" y="367"/>
                    </a:lnTo>
                    <a:lnTo>
                      <a:pt x="512" y="367"/>
                    </a:lnTo>
                    <a:lnTo>
                      <a:pt x="512" y="545"/>
                    </a:lnTo>
                    <a:lnTo>
                      <a:pt x="165" y="545"/>
                    </a:lnTo>
                    <a:lnTo>
                      <a:pt x="165" y="367"/>
                    </a:lnTo>
                    <a:moveTo>
                      <a:pt x="18" y="188"/>
                    </a:moveTo>
                    <a:lnTo>
                      <a:pt x="18" y="188"/>
                    </a:lnTo>
                    <a:lnTo>
                      <a:pt x="147" y="188"/>
                    </a:lnTo>
                    <a:lnTo>
                      <a:pt x="147" y="349"/>
                    </a:lnTo>
                    <a:lnTo>
                      <a:pt x="18" y="349"/>
                    </a:lnTo>
                    <a:lnTo>
                      <a:pt x="18" y="188"/>
                    </a:lnTo>
                    <a:moveTo>
                      <a:pt x="165" y="349"/>
                    </a:moveTo>
                    <a:lnTo>
                      <a:pt x="165" y="188"/>
                    </a:lnTo>
                    <a:lnTo>
                      <a:pt x="512" y="188"/>
                    </a:lnTo>
                    <a:lnTo>
                      <a:pt x="512" y="349"/>
                    </a:lnTo>
                    <a:lnTo>
                      <a:pt x="165" y="349"/>
                    </a:lnTo>
                    <a:moveTo>
                      <a:pt x="530" y="349"/>
                    </a:moveTo>
                    <a:lnTo>
                      <a:pt x="530" y="188"/>
                    </a:lnTo>
                    <a:lnTo>
                      <a:pt x="660" y="188"/>
                    </a:lnTo>
                    <a:lnTo>
                      <a:pt x="660" y="349"/>
                    </a:lnTo>
                    <a:lnTo>
                      <a:pt x="530" y="349"/>
                    </a:lnTo>
                    <a:moveTo>
                      <a:pt x="673" y="0"/>
                    </a:moveTo>
                    <a:lnTo>
                      <a:pt x="668" y="0"/>
                    </a:lnTo>
                    <a:lnTo>
                      <a:pt x="660" y="0"/>
                    </a:lnTo>
                    <a:lnTo>
                      <a:pt x="660" y="170"/>
                    </a:lnTo>
                    <a:lnTo>
                      <a:pt x="530" y="170"/>
                    </a:lnTo>
                    <a:lnTo>
                      <a:pt x="530" y="0"/>
                    </a:lnTo>
                    <a:lnTo>
                      <a:pt x="521" y="0"/>
                    </a:lnTo>
                    <a:lnTo>
                      <a:pt x="512" y="0"/>
                    </a:lnTo>
                    <a:lnTo>
                      <a:pt x="512" y="170"/>
                    </a:lnTo>
                    <a:lnTo>
                      <a:pt x="165" y="170"/>
                    </a:lnTo>
                    <a:lnTo>
                      <a:pt x="165" y="0"/>
                    </a:lnTo>
                    <a:lnTo>
                      <a:pt x="147" y="0"/>
                    </a:lnTo>
                    <a:lnTo>
                      <a:pt x="147" y="170"/>
                    </a:lnTo>
                    <a:lnTo>
                      <a:pt x="18" y="17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724"/>
                    </a:lnTo>
                    <a:lnTo>
                      <a:pt x="13" y="724"/>
                    </a:lnTo>
                    <a:lnTo>
                      <a:pt x="18" y="724"/>
                    </a:lnTo>
                    <a:lnTo>
                      <a:pt x="18" y="563"/>
                    </a:lnTo>
                    <a:lnTo>
                      <a:pt x="147" y="563"/>
                    </a:lnTo>
                    <a:lnTo>
                      <a:pt x="147" y="724"/>
                    </a:lnTo>
                    <a:lnTo>
                      <a:pt x="165" y="724"/>
                    </a:lnTo>
                    <a:lnTo>
                      <a:pt x="165" y="563"/>
                    </a:lnTo>
                    <a:lnTo>
                      <a:pt x="210" y="563"/>
                    </a:lnTo>
                    <a:lnTo>
                      <a:pt x="499" y="563"/>
                    </a:lnTo>
                    <a:lnTo>
                      <a:pt x="512" y="563"/>
                    </a:lnTo>
                    <a:lnTo>
                      <a:pt x="512" y="724"/>
                    </a:lnTo>
                    <a:lnTo>
                      <a:pt x="530" y="724"/>
                    </a:lnTo>
                    <a:lnTo>
                      <a:pt x="530" y="563"/>
                    </a:lnTo>
                    <a:lnTo>
                      <a:pt x="660" y="563"/>
                    </a:lnTo>
                    <a:lnTo>
                      <a:pt x="660" y="724"/>
                    </a:lnTo>
                    <a:lnTo>
                      <a:pt x="673" y="724"/>
                    </a:lnTo>
                    <a:lnTo>
                      <a:pt x="67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55"/>
              <p:cNvSpPr>
                <a:spLocks/>
              </p:cNvSpPr>
              <p:nvPr/>
            </p:nvSpPr>
            <p:spPr bwMode="auto">
              <a:xfrm>
                <a:off x="8883650" y="3843338"/>
                <a:ext cx="550862" cy="282575"/>
              </a:xfrm>
              <a:custGeom>
                <a:avLst/>
                <a:gdLst>
                  <a:gd name="T0" fmla="*/ 0 w 347"/>
                  <a:gd name="T1" fmla="*/ 0 h 178"/>
                  <a:gd name="T2" fmla="*/ 0 w 347"/>
                  <a:gd name="T3" fmla="*/ 0 h 178"/>
                  <a:gd name="T4" fmla="*/ 0 w 347"/>
                  <a:gd name="T5" fmla="*/ 178 h 178"/>
                  <a:gd name="T6" fmla="*/ 347 w 347"/>
                  <a:gd name="T7" fmla="*/ 178 h 178"/>
                  <a:gd name="T8" fmla="*/ 334 w 347"/>
                  <a:gd name="T9" fmla="*/ 178 h 178"/>
                  <a:gd name="T10" fmla="*/ 45 w 347"/>
                  <a:gd name="T11" fmla="*/ 178 h 178"/>
                  <a:gd name="T12" fmla="*/ 0 w 347"/>
                  <a:gd name="T13" fmla="*/ 178 h 178"/>
                  <a:gd name="T14" fmla="*/ 0 w 347"/>
                  <a:gd name="T15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7" h="178">
                    <a:moveTo>
                      <a:pt x="0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347" y="178"/>
                    </a:lnTo>
                    <a:lnTo>
                      <a:pt x="334" y="178"/>
                    </a:lnTo>
                    <a:lnTo>
                      <a:pt x="45" y="178"/>
                    </a:lnTo>
                    <a:lnTo>
                      <a:pt x="0" y="1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56"/>
              <p:cNvSpPr>
                <a:spLocks/>
              </p:cNvSpPr>
              <p:nvPr/>
            </p:nvSpPr>
            <p:spPr bwMode="auto">
              <a:xfrm>
                <a:off x="8883650" y="3843338"/>
                <a:ext cx="550862" cy="282575"/>
              </a:xfrm>
              <a:custGeom>
                <a:avLst/>
                <a:gdLst>
                  <a:gd name="T0" fmla="*/ 0 w 347"/>
                  <a:gd name="T1" fmla="*/ 0 h 178"/>
                  <a:gd name="T2" fmla="*/ 0 w 347"/>
                  <a:gd name="T3" fmla="*/ 0 h 178"/>
                  <a:gd name="T4" fmla="*/ 0 w 347"/>
                  <a:gd name="T5" fmla="*/ 178 h 178"/>
                  <a:gd name="T6" fmla="*/ 347 w 347"/>
                  <a:gd name="T7" fmla="*/ 178 h 178"/>
                  <a:gd name="T8" fmla="*/ 334 w 347"/>
                  <a:gd name="T9" fmla="*/ 178 h 178"/>
                  <a:gd name="T10" fmla="*/ 45 w 347"/>
                  <a:gd name="T11" fmla="*/ 178 h 178"/>
                  <a:gd name="T12" fmla="*/ 0 w 347"/>
                  <a:gd name="T13" fmla="*/ 178 h 178"/>
                  <a:gd name="T14" fmla="*/ 0 w 347"/>
                  <a:gd name="T15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7" h="178">
                    <a:moveTo>
                      <a:pt x="0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347" y="178"/>
                    </a:lnTo>
                    <a:lnTo>
                      <a:pt x="334" y="178"/>
                    </a:lnTo>
                    <a:lnTo>
                      <a:pt x="45" y="178"/>
                    </a:lnTo>
                    <a:lnTo>
                      <a:pt x="0" y="1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5231461" y="4834719"/>
              <a:ext cx="864539" cy="916686"/>
              <a:chOff x="6418263" y="766763"/>
              <a:chExt cx="1000125" cy="1060450"/>
            </a:xfrm>
          </p:grpSpPr>
          <p:sp>
            <p:nvSpPr>
              <p:cNvPr id="76" name="Freeform 36"/>
              <p:cNvSpPr>
                <a:spLocks/>
              </p:cNvSpPr>
              <p:nvPr/>
            </p:nvSpPr>
            <p:spPr bwMode="auto">
              <a:xfrm>
                <a:off x="6918325" y="793751"/>
                <a:ext cx="369888" cy="227013"/>
              </a:xfrm>
              <a:custGeom>
                <a:avLst/>
                <a:gdLst>
                  <a:gd name="T0" fmla="*/ 12 w 57"/>
                  <a:gd name="T1" fmla="*/ 0 h 35"/>
                  <a:gd name="T2" fmla="*/ 0 w 57"/>
                  <a:gd name="T3" fmla="*/ 0 h 35"/>
                  <a:gd name="T4" fmla="*/ 27 w 57"/>
                  <a:gd name="T5" fmla="*/ 35 h 35"/>
                  <a:gd name="T6" fmla="*/ 57 w 57"/>
                  <a:gd name="T7" fmla="*/ 35 h 35"/>
                  <a:gd name="T8" fmla="*/ 12 w 57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6"/>
                      <a:pt x="25" y="20"/>
                      <a:pt x="27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3" y="16"/>
                      <a:pt x="38" y="0"/>
                      <a:pt x="12" y="0"/>
                    </a:cubicBezTo>
                  </a:path>
                </a:pathLst>
              </a:custGeom>
              <a:solidFill>
                <a:srgbClr val="242B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37"/>
              <p:cNvSpPr>
                <a:spLocks/>
              </p:cNvSpPr>
              <p:nvPr/>
            </p:nvSpPr>
            <p:spPr bwMode="auto">
              <a:xfrm>
                <a:off x="6657975" y="1384301"/>
                <a:ext cx="539750" cy="417513"/>
              </a:xfrm>
              <a:custGeom>
                <a:avLst/>
                <a:gdLst>
                  <a:gd name="T0" fmla="*/ 21 w 83"/>
                  <a:gd name="T1" fmla="*/ 0 h 64"/>
                  <a:gd name="T2" fmla="*/ 19 w 83"/>
                  <a:gd name="T3" fmla="*/ 0 h 64"/>
                  <a:gd name="T4" fmla="*/ 2 w 83"/>
                  <a:gd name="T5" fmla="*/ 0 h 64"/>
                  <a:gd name="T6" fmla="*/ 0 w 83"/>
                  <a:gd name="T7" fmla="*/ 0 h 64"/>
                  <a:gd name="T8" fmla="*/ 0 w 83"/>
                  <a:gd name="T9" fmla="*/ 6 h 64"/>
                  <a:gd name="T10" fmla="*/ 47 w 83"/>
                  <a:gd name="T11" fmla="*/ 64 h 64"/>
                  <a:gd name="T12" fmla="*/ 83 w 83"/>
                  <a:gd name="T13" fmla="*/ 64 h 64"/>
                  <a:gd name="T14" fmla="*/ 30 w 83"/>
                  <a:gd name="T15" fmla="*/ 0 h 64"/>
                  <a:gd name="T16" fmla="*/ 21 w 83"/>
                  <a:gd name="T1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64">
                    <a:moveTo>
                      <a:pt x="21" y="0"/>
                    </a:moveTo>
                    <a:cubicBezTo>
                      <a:pt x="20" y="0"/>
                      <a:pt x="20" y="0"/>
                      <a:pt x="1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7" y="64"/>
                      <a:pt x="47" y="64"/>
                      <a:pt x="47" y="64"/>
                    </a:cubicBezTo>
                    <a:cubicBezTo>
                      <a:pt x="83" y="64"/>
                      <a:pt x="83" y="64"/>
                      <a:pt x="83" y="6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Rectangle 38"/>
              <p:cNvSpPr>
                <a:spLocks noChangeArrowheads="1"/>
              </p:cNvSpPr>
              <p:nvPr/>
            </p:nvSpPr>
            <p:spPr bwMode="auto">
              <a:xfrm>
                <a:off x="6443663" y="793751"/>
                <a:ext cx="188913" cy="227013"/>
              </a:xfrm>
              <a:prstGeom prst="rect">
                <a:avLst/>
              </a:prstGeom>
              <a:solidFill>
                <a:srgbClr val="DC2D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Rectangle 39"/>
              <p:cNvSpPr>
                <a:spLocks noChangeArrowheads="1"/>
              </p:cNvSpPr>
              <p:nvPr/>
            </p:nvSpPr>
            <p:spPr bwMode="auto">
              <a:xfrm>
                <a:off x="6443663" y="793751"/>
                <a:ext cx="188913" cy="227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62"/>
              <p:cNvSpPr>
                <a:spLocks noEditPoints="1"/>
              </p:cNvSpPr>
              <p:nvPr/>
            </p:nvSpPr>
            <p:spPr bwMode="auto">
              <a:xfrm>
                <a:off x="6418263" y="766763"/>
                <a:ext cx="1000125" cy="1060450"/>
              </a:xfrm>
              <a:custGeom>
                <a:avLst/>
                <a:gdLst>
                  <a:gd name="T0" fmla="*/ 37 w 154"/>
                  <a:gd name="T1" fmla="*/ 95 h 163"/>
                  <a:gd name="T2" fmla="*/ 56 w 154"/>
                  <a:gd name="T3" fmla="*/ 95 h 163"/>
                  <a:gd name="T4" fmla="*/ 67 w 154"/>
                  <a:gd name="T5" fmla="*/ 95 h 163"/>
                  <a:gd name="T6" fmla="*/ 84 w 154"/>
                  <a:gd name="T7" fmla="*/ 159 h 163"/>
                  <a:gd name="T8" fmla="*/ 37 w 154"/>
                  <a:gd name="T9" fmla="*/ 95 h 163"/>
                  <a:gd name="T10" fmla="*/ 4 w 154"/>
                  <a:gd name="T11" fmla="*/ 42 h 163"/>
                  <a:gd name="T12" fmla="*/ 33 w 154"/>
                  <a:gd name="T13" fmla="*/ 80 h 163"/>
                  <a:gd name="T14" fmla="*/ 33 w 154"/>
                  <a:gd name="T15" fmla="*/ 92 h 163"/>
                  <a:gd name="T16" fmla="*/ 33 w 154"/>
                  <a:gd name="T17" fmla="*/ 98 h 163"/>
                  <a:gd name="T18" fmla="*/ 33 w 154"/>
                  <a:gd name="T19" fmla="*/ 108 h 163"/>
                  <a:gd name="T20" fmla="*/ 33 w 154"/>
                  <a:gd name="T21" fmla="*/ 124 h 163"/>
                  <a:gd name="T22" fmla="*/ 37 w 154"/>
                  <a:gd name="T23" fmla="*/ 92 h 163"/>
                  <a:gd name="T24" fmla="*/ 37 w 154"/>
                  <a:gd name="T25" fmla="*/ 42 h 163"/>
                  <a:gd name="T26" fmla="*/ 101 w 154"/>
                  <a:gd name="T27" fmla="*/ 42 h 163"/>
                  <a:gd name="T28" fmla="*/ 37 w 154"/>
                  <a:gd name="T29" fmla="*/ 92 h 163"/>
                  <a:gd name="T30" fmla="*/ 105 w 154"/>
                  <a:gd name="T31" fmla="*/ 42 h 163"/>
                  <a:gd name="T32" fmla="*/ 89 w 154"/>
                  <a:gd name="T33" fmla="*/ 92 h 163"/>
                  <a:gd name="T34" fmla="*/ 4 w 154"/>
                  <a:gd name="T35" fmla="*/ 4 h 163"/>
                  <a:gd name="T36" fmla="*/ 33 w 154"/>
                  <a:gd name="T37" fmla="*/ 4 h 163"/>
                  <a:gd name="T38" fmla="*/ 4 w 154"/>
                  <a:gd name="T39" fmla="*/ 39 h 163"/>
                  <a:gd name="T40" fmla="*/ 37 w 154"/>
                  <a:gd name="T41" fmla="*/ 39 h 163"/>
                  <a:gd name="T42" fmla="*/ 56 w 154"/>
                  <a:gd name="T43" fmla="*/ 4 h 163"/>
                  <a:gd name="T44" fmla="*/ 98 w 154"/>
                  <a:gd name="T45" fmla="*/ 39 h 163"/>
                  <a:gd name="T46" fmla="*/ 77 w 154"/>
                  <a:gd name="T47" fmla="*/ 4 h 163"/>
                  <a:gd name="T48" fmla="*/ 89 w 154"/>
                  <a:gd name="T49" fmla="*/ 4 h 163"/>
                  <a:gd name="T50" fmla="*/ 134 w 154"/>
                  <a:gd name="T51" fmla="*/ 39 h 163"/>
                  <a:gd name="T52" fmla="*/ 104 w 154"/>
                  <a:gd name="T53" fmla="*/ 39 h 163"/>
                  <a:gd name="T54" fmla="*/ 77 w 154"/>
                  <a:gd name="T55" fmla="*/ 4 h 163"/>
                  <a:gd name="T56" fmla="*/ 56 w 154"/>
                  <a:gd name="T57" fmla="*/ 0 h 163"/>
                  <a:gd name="T58" fmla="*/ 35 w 154"/>
                  <a:gd name="T59" fmla="*/ 0 h 163"/>
                  <a:gd name="T60" fmla="*/ 2 w 154"/>
                  <a:gd name="T61" fmla="*/ 0 h 163"/>
                  <a:gd name="T62" fmla="*/ 0 w 154"/>
                  <a:gd name="T63" fmla="*/ 2 h 163"/>
                  <a:gd name="T64" fmla="*/ 0 w 154"/>
                  <a:gd name="T65" fmla="*/ 163 h 163"/>
                  <a:gd name="T66" fmla="*/ 33 w 154"/>
                  <a:gd name="T67" fmla="*/ 163 h 163"/>
                  <a:gd name="T68" fmla="*/ 37 w 154"/>
                  <a:gd name="T69" fmla="*/ 109 h 163"/>
                  <a:gd name="T70" fmla="*/ 82 w 154"/>
                  <a:gd name="T71" fmla="*/ 163 h 163"/>
                  <a:gd name="T72" fmla="*/ 84 w 154"/>
                  <a:gd name="T73" fmla="*/ 163 h 163"/>
                  <a:gd name="T74" fmla="*/ 124 w 154"/>
                  <a:gd name="T75" fmla="*/ 163 h 163"/>
                  <a:gd name="T76" fmla="*/ 127 w 154"/>
                  <a:gd name="T77" fmla="*/ 163 h 163"/>
                  <a:gd name="T78" fmla="*/ 72 w 154"/>
                  <a:gd name="T79" fmla="*/ 95 h 163"/>
                  <a:gd name="T80" fmla="*/ 89 w 154"/>
                  <a:gd name="T81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4" h="163">
                    <a:moveTo>
                      <a:pt x="37" y="95"/>
                    </a:moveTo>
                    <a:cubicBezTo>
                      <a:pt x="37" y="95"/>
                      <a:pt x="37" y="95"/>
                      <a:pt x="37" y="95"/>
                    </a:cubicBezTo>
                    <a:cubicBezTo>
                      <a:pt x="39" y="95"/>
                      <a:pt x="39" y="95"/>
                      <a:pt x="39" y="95"/>
                    </a:cubicBezTo>
                    <a:cubicBezTo>
                      <a:pt x="56" y="95"/>
                      <a:pt x="56" y="95"/>
                      <a:pt x="56" y="95"/>
                    </a:cubicBezTo>
                    <a:cubicBezTo>
                      <a:pt x="57" y="95"/>
                      <a:pt x="57" y="95"/>
                      <a:pt x="58" y="95"/>
                    </a:cubicBezTo>
                    <a:cubicBezTo>
                      <a:pt x="67" y="95"/>
                      <a:pt x="67" y="95"/>
                      <a:pt x="67" y="95"/>
                    </a:cubicBezTo>
                    <a:cubicBezTo>
                      <a:pt x="120" y="159"/>
                      <a:pt x="120" y="159"/>
                      <a:pt x="120" y="159"/>
                    </a:cubicBezTo>
                    <a:cubicBezTo>
                      <a:pt x="84" y="159"/>
                      <a:pt x="84" y="159"/>
                      <a:pt x="84" y="159"/>
                    </a:cubicBezTo>
                    <a:cubicBezTo>
                      <a:pt x="37" y="101"/>
                      <a:pt x="37" y="101"/>
                      <a:pt x="37" y="101"/>
                    </a:cubicBezTo>
                    <a:cubicBezTo>
                      <a:pt x="37" y="95"/>
                      <a:pt x="37" y="95"/>
                      <a:pt x="37" y="95"/>
                    </a:cubicBezTo>
                    <a:moveTo>
                      <a:pt x="4" y="124"/>
                    </a:moveTo>
                    <a:cubicBezTo>
                      <a:pt x="4" y="42"/>
                      <a:pt x="4" y="42"/>
                      <a:pt x="4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80"/>
                      <a:pt x="33" y="80"/>
                      <a:pt x="33" y="80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4" y="124"/>
                      <a:pt x="4" y="124"/>
                      <a:pt x="4" y="124"/>
                    </a:cubicBezTo>
                    <a:moveTo>
                      <a:pt x="37" y="92"/>
                    </a:move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98" y="42"/>
                      <a:pt x="98" y="42"/>
                      <a:pt x="98" y="42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104" y="66"/>
                      <a:pt x="89" y="92"/>
                      <a:pt x="56" y="92"/>
                    </a:cubicBezTo>
                    <a:cubicBezTo>
                      <a:pt x="37" y="92"/>
                      <a:pt x="37" y="92"/>
                      <a:pt x="37" y="92"/>
                    </a:cubicBezTo>
                    <a:moveTo>
                      <a:pt x="76" y="92"/>
                    </a:moveTo>
                    <a:cubicBezTo>
                      <a:pt x="97" y="84"/>
                      <a:pt x="107" y="62"/>
                      <a:pt x="105" y="42"/>
                    </a:cubicBezTo>
                    <a:cubicBezTo>
                      <a:pt x="134" y="42"/>
                      <a:pt x="134" y="42"/>
                      <a:pt x="134" y="42"/>
                    </a:cubicBezTo>
                    <a:cubicBezTo>
                      <a:pt x="137" y="66"/>
                      <a:pt x="122" y="92"/>
                      <a:pt x="89" y="92"/>
                    </a:cubicBezTo>
                    <a:cubicBezTo>
                      <a:pt x="76" y="92"/>
                      <a:pt x="76" y="92"/>
                      <a:pt x="76" y="92"/>
                    </a:cubicBezTo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"/>
                      <a:pt x="4" y="4"/>
                      <a:pt x="4" y="4"/>
                    </a:cubicBezTo>
                    <a:moveTo>
                      <a:pt x="37" y="39"/>
                    </a:moveTo>
                    <a:cubicBezTo>
                      <a:pt x="37" y="4"/>
                      <a:pt x="37" y="4"/>
                      <a:pt x="3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82" y="4"/>
                      <a:pt x="97" y="20"/>
                      <a:pt x="101" y="39"/>
                    </a:cubicBezTo>
                    <a:cubicBezTo>
                      <a:pt x="98" y="39"/>
                      <a:pt x="98" y="39"/>
                      <a:pt x="98" y="39"/>
                    </a:cubicBezTo>
                    <a:cubicBezTo>
                      <a:pt x="37" y="39"/>
                      <a:pt x="37" y="39"/>
                      <a:pt x="37" y="39"/>
                    </a:cubicBezTo>
                    <a:moveTo>
                      <a:pt x="77" y="4"/>
                    </a:moveTo>
                    <a:cubicBezTo>
                      <a:pt x="77" y="4"/>
                      <a:pt x="77" y="4"/>
                      <a:pt x="7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115" y="4"/>
                      <a:pt x="130" y="20"/>
                      <a:pt x="134" y="39"/>
                    </a:cubicBezTo>
                    <a:cubicBezTo>
                      <a:pt x="134" y="39"/>
                      <a:pt x="134" y="39"/>
                      <a:pt x="134" y="39"/>
                    </a:cubicBezTo>
                    <a:cubicBezTo>
                      <a:pt x="134" y="39"/>
                      <a:pt x="134" y="39"/>
                      <a:pt x="134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2" y="24"/>
                      <a:pt x="93" y="10"/>
                      <a:pt x="77" y="4"/>
                    </a:cubicBezTo>
                    <a:cubicBezTo>
                      <a:pt x="77" y="4"/>
                      <a:pt x="77" y="4"/>
                      <a:pt x="77" y="4"/>
                    </a:cubicBezTo>
                    <a:moveTo>
                      <a:pt x="89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4" y="163"/>
                      <a:pt x="4" y="163"/>
                      <a:pt x="4" y="163"/>
                    </a:cubicBezTo>
                    <a:cubicBezTo>
                      <a:pt x="33" y="163"/>
                      <a:pt x="33" y="163"/>
                      <a:pt x="33" y="163"/>
                    </a:cubicBezTo>
                    <a:cubicBezTo>
                      <a:pt x="37" y="163"/>
                      <a:pt x="37" y="163"/>
                      <a:pt x="37" y="163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82" y="163"/>
                      <a:pt x="82" y="163"/>
                      <a:pt x="82" y="163"/>
                    </a:cubicBezTo>
                    <a:cubicBezTo>
                      <a:pt x="84" y="163"/>
                      <a:pt x="84" y="163"/>
                      <a:pt x="84" y="163"/>
                    </a:cubicBezTo>
                    <a:cubicBezTo>
                      <a:pt x="84" y="163"/>
                      <a:pt x="84" y="163"/>
                      <a:pt x="84" y="163"/>
                    </a:cubicBezTo>
                    <a:cubicBezTo>
                      <a:pt x="87" y="163"/>
                      <a:pt x="87" y="163"/>
                      <a:pt x="87" y="163"/>
                    </a:cubicBezTo>
                    <a:cubicBezTo>
                      <a:pt x="124" y="163"/>
                      <a:pt x="124" y="163"/>
                      <a:pt x="124" y="163"/>
                    </a:cubicBezTo>
                    <a:cubicBezTo>
                      <a:pt x="125" y="163"/>
                      <a:pt x="125" y="163"/>
                      <a:pt x="125" y="163"/>
                    </a:cubicBezTo>
                    <a:cubicBezTo>
                      <a:pt x="127" y="163"/>
                      <a:pt x="127" y="163"/>
                      <a:pt x="127" y="163"/>
                    </a:cubicBezTo>
                    <a:cubicBezTo>
                      <a:pt x="129" y="163"/>
                      <a:pt x="129" y="163"/>
                      <a:pt x="129" y="163"/>
                    </a:cubicBezTo>
                    <a:cubicBezTo>
                      <a:pt x="72" y="95"/>
                      <a:pt x="72" y="95"/>
                      <a:pt x="72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154" y="95"/>
                      <a:pt x="154" y="0"/>
                      <a:pt x="89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6302132" y="4858048"/>
              <a:ext cx="862762" cy="903331"/>
              <a:chOff x="7315200" y="4713288"/>
              <a:chExt cx="1012825" cy="1060450"/>
            </a:xfrm>
          </p:grpSpPr>
          <p:sp>
            <p:nvSpPr>
              <p:cNvPr id="82" name="Freeform 46"/>
              <p:cNvSpPr>
                <a:spLocks/>
              </p:cNvSpPr>
              <p:nvPr/>
            </p:nvSpPr>
            <p:spPr bwMode="auto">
              <a:xfrm>
                <a:off x="7523163" y="5253038"/>
                <a:ext cx="382588" cy="260350"/>
              </a:xfrm>
              <a:custGeom>
                <a:avLst/>
                <a:gdLst>
                  <a:gd name="T0" fmla="*/ 241 w 241"/>
                  <a:gd name="T1" fmla="*/ 0 h 164"/>
                  <a:gd name="T2" fmla="*/ 126 w 241"/>
                  <a:gd name="T3" fmla="*/ 0 h 164"/>
                  <a:gd name="T4" fmla="*/ 0 w 241"/>
                  <a:gd name="T5" fmla="*/ 164 h 164"/>
                  <a:gd name="T6" fmla="*/ 118 w 241"/>
                  <a:gd name="T7" fmla="*/ 164 h 164"/>
                  <a:gd name="T8" fmla="*/ 241 w 241"/>
                  <a:gd name="T9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164">
                    <a:moveTo>
                      <a:pt x="241" y="0"/>
                    </a:moveTo>
                    <a:lnTo>
                      <a:pt x="126" y="0"/>
                    </a:lnTo>
                    <a:lnTo>
                      <a:pt x="0" y="164"/>
                    </a:lnTo>
                    <a:lnTo>
                      <a:pt x="118" y="164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rgbClr val="DD2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47"/>
              <p:cNvSpPr>
                <a:spLocks/>
              </p:cNvSpPr>
              <p:nvPr/>
            </p:nvSpPr>
            <p:spPr bwMode="auto">
              <a:xfrm>
                <a:off x="7565258" y="5253038"/>
                <a:ext cx="382588" cy="260350"/>
              </a:xfrm>
              <a:custGeom>
                <a:avLst/>
                <a:gdLst>
                  <a:gd name="T0" fmla="*/ 241 w 241"/>
                  <a:gd name="T1" fmla="*/ 0 h 164"/>
                  <a:gd name="T2" fmla="*/ 126 w 241"/>
                  <a:gd name="T3" fmla="*/ 0 h 164"/>
                  <a:gd name="T4" fmla="*/ 0 w 241"/>
                  <a:gd name="T5" fmla="*/ 164 h 164"/>
                  <a:gd name="T6" fmla="*/ 118 w 241"/>
                  <a:gd name="T7" fmla="*/ 164 h 164"/>
                  <a:gd name="T8" fmla="*/ 241 w 241"/>
                  <a:gd name="T9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164">
                    <a:moveTo>
                      <a:pt x="241" y="0"/>
                    </a:moveTo>
                    <a:lnTo>
                      <a:pt x="126" y="0"/>
                    </a:lnTo>
                    <a:lnTo>
                      <a:pt x="0" y="164"/>
                    </a:lnTo>
                    <a:lnTo>
                      <a:pt x="118" y="164"/>
                    </a:lnTo>
                    <a:lnTo>
                      <a:pt x="2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Freeform 48"/>
              <p:cNvSpPr>
                <a:spLocks/>
              </p:cNvSpPr>
              <p:nvPr/>
            </p:nvSpPr>
            <p:spPr bwMode="auto">
              <a:xfrm>
                <a:off x="7561263" y="5538788"/>
                <a:ext cx="741363" cy="207963"/>
              </a:xfrm>
              <a:custGeom>
                <a:avLst/>
                <a:gdLst>
                  <a:gd name="T0" fmla="*/ 467 w 467"/>
                  <a:gd name="T1" fmla="*/ 0 h 131"/>
                  <a:gd name="T2" fmla="*/ 98 w 467"/>
                  <a:gd name="T3" fmla="*/ 0 h 131"/>
                  <a:gd name="T4" fmla="*/ 0 w 467"/>
                  <a:gd name="T5" fmla="*/ 131 h 131"/>
                  <a:gd name="T6" fmla="*/ 348 w 467"/>
                  <a:gd name="T7" fmla="*/ 131 h 131"/>
                  <a:gd name="T8" fmla="*/ 467 w 467"/>
                  <a:gd name="T9" fmla="*/ 131 h 131"/>
                  <a:gd name="T10" fmla="*/ 467 w 467"/>
                  <a:gd name="T11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7" h="131">
                    <a:moveTo>
                      <a:pt x="467" y="0"/>
                    </a:moveTo>
                    <a:lnTo>
                      <a:pt x="98" y="0"/>
                    </a:lnTo>
                    <a:lnTo>
                      <a:pt x="0" y="131"/>
                    </a:lnTo>
                    <a:lnTo>
                      <a:pt x="348" y="131"/>
                    </a:lnTo>
                    <a:lnTo>
                      <a:pt x="467" y="131"/>
                    </a:lnTo>
                    <a:lnTo>
                      <a:pt x="467" y="0"/>
                    </a:lnTo>
                    <a:close/>
                  </a:path>
                </a:pathLst>
              </a:custGeom>
              <a:solidFill>
                <a:srgbClr val="2023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49"/>
              <p:cNvSpPr>
                <a:spLocks/>
              </p:cNvSpPr>
              <p:nvPr/>
            </p:nvSpPr>
            <p:spPr bwMode="auto">
              <a:xfrm>
                <a:off x="7561263" y="5538788"/>
                <a:ext cx="741363" cy="207963"/>
              </a:xfrm>
              <a:custGeom>
                <a:avLst/>
                <a:gdLst>
                  <a:gd name="T0" fmla="*/ 467 w 467"/>
                  <a:gd name="T1" fmla="*/ 0 h 131"/>
                  <a:gd name="T2" fmla="*/ 98 w 467"/>
                  <a:gd name="T3" fmla="*/ 0 h 131"/>
                  <a:gd name="T4" fmla="*/ 0 w 467"/>
                  <a:gd name="T5" fmla="*/ 131 h 131"/>
                  <a:gd name="T6" fmla="*/ 348 w 467"/>
                  <a:gd name="T7" fmla="*/ 131 h 131"/>
                  <a:gd name="T8" fmla="*/ 467 w 467"/>
                  <a:gd name="T9" fmla="*/ 131 h 131"/>
                  <a:gd name="T10" fmla="*/ 467 w 467"/>
                  <a:gd name="T11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7" h="131">
                    <a:moveTo>
                      <a:pt x="467" y="0"/>
                    </a:moveTo>
                    <a:lnTo>
                      <a:pt x="98" y="0"/>
                    </a:lnTo>
                    <a:lnTo>
                      <a:pt x="0" y="131"/>
                    </a:lnTo>
                    <a:lnTo>
                      <a:pt x="348" y="131"/>
                    </a:lnTo>
                    <a:lnTo>
                      <a:pt x="467" y="131"/>
                    </a:lnTo>
                    <a:lnTo>
                      <a:pt x="46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Freeform 66"/>
              <p:cNvSpPr>
                <a:spLocks noEditPoints="1"/>
              </p:cNvSpPr>
              <p:nvPr/>
            </p:nvSpPr>
            <p:spPr bwMode="auto">
              <a:xfrm>
                <a:off x="7315200" y="4713288"/>
                <a:ext cx="1012825" cy="1060450"/>
              </a:xfrm>
              <a:custGeom>
                <a:avLst/>
                <a:gdLst>
                  <a:gd name="T0" fmla="*/ 38 w 156"/>
                  <a:gd name="T1" fmla="*/ 159 h 163"/>
                  <a:gd name="T2" fmla="*/ 62 w 156"/>
                  <a:gd name="T3" fmla="*/ 127 h 163"/>
                  <a:gd name="T4" fmla="*/ 152 w 156"/>
                  <a:gd name="T5" fmla="*/ 127 h 163"/>
                  <a:gd name="T6" fmla="*/ 152 w 156"/>
                  <a:gd name="T7" fmla="*/ 159 h 163"/>
                  <a:gd name="T8" fmla="*/ 123 w 156"/>
                  <a:gd name="T9" fmla="*/ 159 h 163"/>
                  <a:gd name="T10" fmla="*/ 38 w 156"/>
                  <a:gd name="T11" fmla="*/ 159 h 163"/>
                  <a:gd name="T12" fmla="*/ 5 w 156"/>
                  <a:gd name="T13" fmla="*/ 159 h 163"/>
                  <a:gd name="T14" fmla="*/ 29 w 156"/>
                  <a:gd name="T15" fmla="*/ 127 h 163"/>
                  <a:gd name="T16" fmla="*/ 29 w 156"/>
                  <a:gd name="T17" fmla="*/ 127 h 163"/>
                  <a:gd name="T18" fmla="*/ 58 w 156"/>
                  <a:gd name="T19" fmla="*/ 127 h 163"/>
                  <a:gd name="T20" fmla="*/ 33 w 156"/>
                  <a:gd name="T21" fmla="*/ 159 h 163"/>
                  <a:gd name="T22" fmla="*/ 5 w 156"/>
                  <a:gd name="T23" fmla="*/ 159 h 163"/>
                  <a:gd name="T24" fmla="*/ 32 w 156"/>
                  <a:gd name="T25" fmla="*/ 123 h 163"/>
                  <a:gd name="T26" fmla="*/ 63 w 156"/>
                  <a:gd name="T27" fmla="*/ 83 h 163"/>
                  <a:gd name="T28" fmla="*/ 91 w 156"/>
                  <a:gd name="T29" fmla="*/ 83 h 163"/>
                  <a:gd name="T30" fmla="*/ 61 w 156"/>
                  <a:gd name="T31" fmla="*/ 123 h 163"/>
                  <a:gd name="T32" fmla="*/ 32 w 156"/>
                  <a:gd name="T33" fmla="*/ 123 h 163"/>
                  <a:gd name="T34" fmla="*/ 65 w 156"/>
                  <a:gd name="T35" fmla="*/ 80 h 163"/>
                  <a:gd name="T36" fmla="*/ 94 w 156"/>
                  <a:gd name="T37" fmla="*/ 42 h 163"/>
                  <a:gd name="T38" fmla="*/ 122 w 156"/>
                  <a:gd name="T39" fmla="*/ 42 h 163"/>
                  <a:gd name="T40" fmla="*/ 94 w 156"/>
                  <a:gd name="T41" fmla="*/ 80 h 163"/>
                  <a:gd name="T42" fmla="*/ 65 w 156"/>
                  <a:gd name="T43" fmla="*/ 80 h 163"/>
                  <a:gd name="T44" fmla="*/ 153 w 156"/>
                  <a:gd name="T45" fmla="*/ 0 h 163"/>
                  <a:gd name="T46" fmla="*/ 120 w 156"/>
                  <a:gd name="T47" fmla="*/ 0 h 163"/>
                  <a:gd name="T48" fmla="*/ 38 w 156"/>
                  <a:gd name="T49" fmla="*/ 0 h 163"/>
                  <a:gd name="T50" fmla="*/ 5 w 156"/>
                  <a:gd name="T51" fmla="*/ 0 h 163"/>
                  <a:gd name="T52" fmla="*/ 5 w 156"/>
                  <a:gd name="T53" fmla="*/ 4 h 163"/>
                  <a:gd name="T54" fmla="*/ 38 w 156"/>
                  <a:gd name="T55" fmla="*/ 4 h 163"/>
                  <a:gd name="T56" fmla="*/ 118 w 156"/>
                  <a:gd name="T57" fmla="*/ 4 h 163"/>
                  <a:gd name="T58" fmla="*/ 92 w 156"/>
                  <a:gd name="T59" fmla="*/ 39 h 163"/>
                  <a:gd name="T60" fmla="*/ 5 w 156"/>
                  <a:gd name="T61" fmla="*/ 39 h 163"/>
                  <a:gd name="T62" fmla="*/ 5 w 156"/>
                  <a:gd name="T63" fmla="*/ 42 h 163"/>
                  <a:gd name="T64" fmla="*/ 89 w 156"/>
                  <a:gd name="T65" fmla="*/ 42 h 163"/>
                  <a:gd name="T66" fmla="*/ 61 w 156"/>
                  <a:gd name="T67" fmla="*/ 80 h 163"/>
                  <a:gd name="T68" fmla="*/ 28 w 156"/>
                  <a:gd name="T69" fmla="*/ 80 h 163"/>
                  <a:gd name="T70" fmla="*/ 28 w 156"/>
                  <a:gd name="T71" fmla="*/ 83 h 163"/>
                  <a:gd name="T72" fmla="*/ 58 w 156"/>
                  <a:gd name="T73" fmla="*/ 83 h 163"/>
                  <a:gd name="T74" fmla="*/ 0 w 156"/>
                  <a:gd name="T75" fmla="*/ 160 h 163"/>
                  <a:gd name="T76" fmla="*/ 2 w 156"/>
                  <a:gd name="T77" fmla="*/ 163 h 163"/>
                  <a:gd name="T78" fmla="*/ 35 w 156"/>
                  <a:gd name="T79" fmla="*/ 163 h 163"/>
                  <a:gd name="T80" fmla="*/ 123 w 156"/>
                  <a:gd name="T81" fmla="*/ 163 h 163"/>
                  <a:gd name="T82" fmla="*/ 156 w 156"/>
                  <a:gd name="T83" fmla="*/ 163 h 163"/>
                  <a:gd name="T84" fmla="*/ 156 w 156"/>
                  <a:gd name="T85" fmla="*/ 161 h 163"/>
                  <a:gd name="T86" fmla="*/ 156 w 156"/>
                  <a:gd name="T87" fmla="*/ 159 h 163"/>
                  <a:gd name="T88" fmla="*/ 156 w 156"/>
                  <a:gd name="T89" fmla="*/ 127 h 163"/>
                  <a:gd name="T90" fmla="*/ 156 w 156"/>
                  <a:gd name="T91" fmla="*/ 123 h 163"/>
                  <a:gd name="T92" fmla="*/ 152 w 156"/>
                  <a:gd name="T93" fmla="*/ 123 h 163"/>
                  <a:gd name="T94" fmla="*/ 65 w 156"/>
                  <a:gd name="T95" fmla="*/ 123 h 163"/>
                  <a:gd name="T96" fmla="*/ 95 w 156"/>
                  <a:gd name="T97" fmla="*/ 83 h 163"/>
                  <a:gd name="T98" fmla="*/ 136 w 156"/>
                  <a:gd name="T99" fmla="*/ 83 h 163"/>
                  <a:gd name="T100" fmla="*/ 136 w 156"/>
                  <a:gd name="T101" fmla="*/ 80 h 163"/>
                  <a:gd name="T102" fmla="*/ 98 w 156"/>
                  <a:gd name="T103" fmla="*/ 80 h 163"/>
                  <a:gd name="T104" fmla="*/ 156 w 156"/>
                  <a:gd name="T105" fmla="*/ 5 h 163"/>
                  <a:gd name="T106" fmla="*/ 153 w 156"/>
                  <a:gd name="T107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56" h="163">
                    <a:moveTo>
                      <a:pt x="38" y="159"/>
                    </a:moveTo>
                    <a:cubicBezTo>
                      <a:pt x="62" y="127"/>
                      <a:pt x="62" y="127"/>
                      <a:pt x="62" y="127"/>
                    </a:cubicBezTo>
                    <a:cubicBezTo>
                      <a:pt x="152" y="127"/>
                      <a:pt x="152" y="127"/>
                      <a:pt x="152" y="127"/>
                    </a:cubicBezTo>
                    <a:cubicBezTo>
                      <a:pt x="152" y="159"/>
                      <a:pt x="152" y="159"/>
                      <a:pt x="152" y="159"/>
                    </a:cubicBezTo>
                    <a:cubicBezTo>
                      <a:pt x="123" y="159"/>
                      <a:pt x="123" y="159"/>
                      <a:pt x="123" y="159"/>
                    </a:cubicBezTo>
                    <a:cubicBezTo>
                      <a:pt x="38" y="159"/>
                      <a:pt x="38" y="159"/>
                      <a:pt x="38" y="159"/>
                    </a:cubicBezTo>
                    <a:moveTo>
                      <a:pt x="5" y="159"/>
                    </a:move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33" y="159"/>
                      <a:pt x="33" y="159"/>
                      <a:pt x="33" y="159"/>
                    </a:cubicBezTo>
                    <a:cubicBezTo>
                      <a:pt x="5" y="159"/>
                      <a:pt x="5" y="159"/>
                      <a:pt x="5" y="159"/>
                    </a:cubicBezTo>
                    <a:moveTo>
                      <a:pt x="32" y="123"/>
                    </a:moveTo>
                    <a:cubicBezTo>
                      <a:pt x="63" y="83"/>
                      <a:pt x="63" y="83"/>
                      <a:pt x="63" y="83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61" y="123"/>
                      <a:pt x="61" y="123"/>
                      <a:pt x="61" y="123"/>
                    </a:cubicBezTo>
                    <a:cubicBezTo>
                      <a:pt x="32" y="123"/>
                      <a:pt x="32" y="123"/>
                      <a:pt x="32" y="123"/>
                    </a:cubicBezTo>
                    <a:moveTo>
                      <a:pt x="65" y="80"/>
                    </a:moveTo>
                    <a:cubicBezTo>
                      <a:pt x="94" y="42"/>
                      <a:pt x="94" y="42"/>
                      <a:pt x="94" y="42"/>
                    </a:cubicBezTo>
                    <a:cubicBezTo>
                      <a:pt x="122" y="42"/>
                      <a:pt x="122" y="42"/>
                      <a:pt x="122" y="42"/>
                    </a:cubicBezTo>
                    <a:cubicBezTo>
                      <a:pt x="94" y="80"/>
                      <a:pt x="94" y="80"/>
                      <a:pt x="94" y="80"/>
                    </a:cubicBezTo>
                    <a:cubicBezTo>
                      <a:pt x="65" y="80"/>
                      <a:pt x="65" y="80"/>
                      <a:pt x="65" y="80"/>
                    </a:cubicBezTo>
                    <a:moveTo>
                      <a:pt x="153" y="0"/>
                    </a:moveTo>
                    <a:cubicBezTo>
                      <a:pt x="120" y="0"/>
                      <a:pt x="120" y="0"/>
                      <a:pt x="12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118" y="4"/>
                      <a:pt x="118" y="4"/>
                      <a:pt x="118" y="4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9" y="42"/>
                      <a:pt x="89" y="42"/>
                      <a:pt x="89" y="42"/>
                    </a:cubicBezTo>
                    <a:cubicBezTo>
                      <a:pt x="61" y="80"/>
                      <a:pt x="61" y="80"/>
                      <a:pt x="61" y="80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58" y="83"/>
                      <a:pt x="58" y="83"/>
                      <a:pt x="58" y="8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2" y="163"/>
                      <a:pt x="2" y="163"/>
                      <a:pt x="2" y="163"/>
                    </a:cubicBezTo>
                    <a:cubicBezTo>
                      <a:pt x="13" y="163"/>
                      <a:pt x="24" y="163"/>
                      <a:pt x="35" y="163"/>
                    </a:cubicBezTo>
                    <a:cubicBezTo>
                      <a:pt x="64" y="163"/>
                      <a:pt x="94" y="163"/>
                      <a:pt x="123" y="163"/>
                    </a:cubicBezTo>
                    <a:cubicBezTo>
                      <a:pt x="134" y="163"/>
                      <a:pt x="145" y="163"/>
                      <a:pt x="156" y="163"/>
                    </a:cubicBezTo>
                    <a:cubicBezTo>
                      <a:pt x="156" y="161"/>
                      <a:pt x="156" y="161"/>
                      <a:pt x="156" y="161"/>
                    </a:cubicBezTo>
                    <a:cubicBezTo>
                      <a:pt x="156" y="159"/>
                      <a:pt x="156" y="159"/>
                      <a:pt x="156" y="159"/>
                    </a:cubicBezTo>
                    <a:cubicBezTo>
                      <a:pt x="156" y="127"/>
                      <a:pt x="156" y="127"/>
                      <a:pt x="156" y="127"/>
                    </a:cubicBezTo>
                    <a:cubicBezTo>
                      <a:pt x="156" y="123"/>
                      <a:pt x="156" y="123"/>
                      <a:pt x="156" y="123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95" y="83"/>
                      <a:pt x="95" y="83"/>
                      <a:pt x="95" y="83"/>
                    </a:cubicBezTo>
                    <a:cubicBezTo>
                      <a:pt x="136" y="83"/>
                      <a:pt x="136" y="83"/>
                      <a:pt x="136" y="83"/>
                    </a:cubicBezTo>
                    <a:cubicBezTo>
                      <a:pt x="136" y="80"/>
                      <a:pt x="136" y="80"/>
                      <a:pt x="136" y="80"/>
                    </a:cubicBezTo>
                    <a:cubicBezTo>
                      <a:pt x="98" y="80"/>
                      <a:pt x="98" y="80"/>
                      <a:pt x="98" y="80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3" y="0"/>
                      <a:pt x="153" y="0"/>
                      <a:pt x="153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 flipV="1">
            <a:off x="938650" y="1726249"/>
            <a:ext cx="10303091" cy="3896"/>
            <a:chOff x="2354600" y="5971048"/>
            <a:chExt cx="8910196" cy="554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2354600" y="5971448"/>
              <a:ext cx="2926527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5281127" y="5971048"/>
              <a:ext cx="2836506" cy="0"/>
            </a:xfrm>
            <a:prstGeom prst="line">
              <a:avLst/>
            </a:prstGeom>
            <a:ln w="38100">
              <a:solidFill>
                <a:srgbClr val="DD2C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8117633" y="5971602"/>
              <a:ext cx="3147163" cy="0"/>
            </a:xfrm>
            <a:prstGeom prst="line">
              <a:avLst/>
            </a:prstGeom>
            <a:ln w="38100">
              <a:solidFill>
                <a:srgbClr val="F7C8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文本框 54"/>
          <p:cNvSpPr txBox="1"/>
          <p:nvPr/>
        </p:nvSpPr>
        <p:spPr>
          <a:xfrm>
            <a:off x="4857997" y="957345"/>
            <a:ext cx="501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20245D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rPr>
              <a:t>二、维护秩序靠规则</a:t>
            </a:r>
            <a:endParaRPr lang="zh-CN" altLang="en-US" sz="3600" b="1" dirty="0">
              <a:solidFill>
                <a:srgbClr val="20245D"/>
              </a:solidFill>
              <a:latin typeface="张海山锐谐体" panose="02000000000000000000" pitchFamily="2" charset="-122"/>
              <a:ea typeface="张海山锐谐体" panose="02000000000000000000" pitchFamily="2" charset="-122"/>
              <a:cs typeface="Open Sans" panose="020B0606030504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1359" y="1953274"/>
            <a:ext cx="91332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（二）社会规则是如何维护社会秩序的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？</a:t>
            </a:r>
            <a:endParaRPr lang="en-US" altLang="zh-CN" sz="3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89101" y="2720104"/>
            <a:ext cx="77262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zh-CN" sz="3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zh-CN" altLang="zh-CN" sz="3200" b="1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</a:t>
            </a:r>
            <a:r>
              <a:rPr lang="zh-CN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规则</a:t>
            </a:r>
            <a:r>
              <a:rPr lang="zh-CN" alt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明确</a:t>
            </a:r>
            <a:r>
              <a:rPr lang="zh-CN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</a:t>
            </a:r>
            <a:r>
              <a:rPr lang="zh-CN" altLang="zh-CN" sz="3200" b="1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秩序</a:t>
            </a:r>
            <a:r>
              <a:rPr lang="zh-CN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的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内容</a:t>
            </a:r>
            <a:r>
              <a:rPr lang="zh-CN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。</a:t>
            </a:r>
            <a:endParaRPr lang="en-US" altLang="zh-CN" sz="3200" b="1" dirty="0" smtClean="0">
              <a:solidFill>
                <a:srgbClr val="000000"/>
              </a:solidFill>
              <a:latin typeface="Calibri" panose="020F0502020204030204" pitchFamily="34" charset="0"/>
              <a:cs typeface="宋体" panose="02010600030101010101" pitchFamily="2" charset="-122"/>
            </a:endParaRPr>
          </a:p>
          <a:p>
            <a:pPr lvl="0"/>
            <a:r>
              <a:rPr lang="en-US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zh-CN" alt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规则告诉我们应该如何做、如何安排社会生活各方面的关系。</a:t>
            </a:r>
            <a:endParaRPr lang="zh-CN" altLang="zh-CN" sz="28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3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zh-CN" altLang="zh-CN" sz="3200" b="1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</a:t>
            </a:r>
            <a:r>
              <a:rPr lang="zh-CN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规则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保障</a:t>
            </a:r>
            <a:r>
              <a:rPr lang="zh-CN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</a:t>
            </a:r>
            <a:r>
              <a:rPr lang="zh-CN" altLang="zh-CN" sz="3200" b="1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秩序</a:t>
            </a:r>
            <a:r>
              <a:rPr lang="zh-CN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的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实现</a:t>
            </a:r>
            <a:r>
              <a:rPr lang="zh-CN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。</a:t>
            </a:r>
            <a:endParaRPr lang="en-US" altLang="zh-CN" sz="3200" b="1" dirty="0" smtClean="0">
              <a:solidFill>
                <a:srgbClr val="000000"/>
              </a:solidFill>
              <a:latin typeface="Calibri" panose="020F0502020204030204" pitchFamily="34" charset="0"/>
              <a:cs typeface="宋体" panose="02010600030101010101" pitchFamily="2" charset="-122"/>
            </a:endParaRPr>
          </a:p>
          <a:p>
            <a:pPr lvl="0"/>
            <a:r>
              <a:rPr lang="en-US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</a:t>
            </a:r>
            <a:r>
              <a:rPr lang="en-US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</a:t>
            </a:r>
            <a:r>
              <a:rPr lang="en-US" altLang="zh-CN" sz="28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</a:t>
            </a:r>
            <a:r>
              <a:rPr lang="zh-CN" altLang="zh-CN" sz="28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</a:t>
            </a:r>
            <a:r>
              <a:rPr lang="zh-CN" altLang="zh-CN" sz="28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规则明确了当有人破坏秩序时该如何</a:t>
            </a:r>
            <a:r>
              <a:rPr lang="zh-CN" altLang="zh-CN" sz="2800" u="sng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处罚</a:t>
            </a:r>
            <a:r>
              <a:rPr lang="zh-CN" altLang="zh-CN" sz="28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，从而保障社会的</a:t>
            </a:r>
            <a:r>
              <a:rPr lang="zh-CN" altLang="zh-CN" sz="2800" u="sng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良性运行</a:t>
            </a:r>
            <a:r>
              <a:rPr lang="zh-CN" altLang="zh-CN" sz="28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。</a:t>
            </a:r>
            <a:r>
              <a:rPr lang="zh-CN" alt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处罚包括法律和纪律等规定的强制性措施，也包括道德等非强制性手段。</a:t>
            </a:r>
            <a:endParaRPr lang="zh-CN" altLang="zh-CN" sz="28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b="8737"/>
          <a:stretch/>
        </p:blipFill>
        <p:spPr>
          <a:xfrm>
            <a:off x="8168449" y="2538049"/>
            <a:ext cx="4023551" cy="268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6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92000" cy="690465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2"/>
            <a:ext cx="12192000" cy="6904653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723318" y="1765657"/>
            <a:ext cx="8748077" cy="194885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>
            <a:off x="881577" y="934913"/>
            <a:ext cx="1383852" cy="1313151"/>
            <a:chOff x="1889851" y="1159530"/>
            <a:chExt cx="1383852" cy="1313151"/>
          </a:xfrm>
        </p:grpSpPr>
        <p:sp>
          <p:nvSpPr>
            <p:cNvPr id="42" name="等腰三角形 41"/>
            <p:cNvSpPr/>
            <p:nvPr/>
          </p:nvSpPr>
          <p:spPr>
            <a:xfrm rot="6438834">
              <a:off x="2764571" y="1197244"/>
              <a:ext cx="546845" cy="471418"/>
            </a:xfrm>
            <a:prstGeom prst="triangle">
              <a:avLst/>
            </a:prstGeom>
            <a:solidFill>
              <a:srgbClr val="F7C8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等腰三角形 42"/>
            <p:cNvSpPr/>
            <p:nvPr/>
          </p:nvSpPr>
          <p:spPr>
            <a:xfrm rot="7614298">
              <a:off x="1888866" y="1264213"/>
              <a:ext cx="546845" cy="471418"/>
            </a:xfrm>
            <a:prstGeom prst="triangle">
              <a:avLst/>
            </a:prstGeom>
            <a:solidFill>
              <a:srgbClr val="20245D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等腰三角形 43"/>
            <p:cNvSpPr/>
            <p:nvPr/>
          </p:nvSpPr>
          <p:spPr>
            <a:xfrm rot="6438834">
              <a:off x="1843454" y="1846321"/>
              <a:ext cx="672757" cy="579963"/>
            </a:xfrm>
            <a:prstGeom prst="triangle">
              <a:avLst/>
            </a:prstGeom>
            <a:solidFill>
              <a:srgbClr val="DC2E26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等腰三角形 40"/>
            <p:cNvSpPr/>
            <p:nvPr/>
          </p:nvSpPr>
          <p:spPr>
            <a:xfrm rot="7491524">
              <a:off x="2116272" y="1334488"/>
              <a:ext cx="1142608" cy="985007"/>
            </a:xfrm>
            <a:prstGeom prst="triangle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0160747" y="3152729"/>
            <a:ext cx="1408876" cy="1316659"/>
            <a:chOff x="8999668" y="3077598"/>
            <a:chExt cx="1408876" cy="1316659"/>
          </a:xfrm>
        </p:grpSpPr>
        <p:sp>
          <p:nvSpPr>
            <p:cNvPr id="45" name="等腰三角形 44"/>
            <p:cNvSpPr/>
            <p:nvPr/>
          </p:nvSpPr>
          <p:spPr>
            <a:xfrm rot="6438834">
              <a:off x="9955892" y="3258331"/>
              <a:ext cx="486182" cy="419122"/>
            </a:xfrm>
            <a:prstGeom prst="triangle">
              <a:avLst/>
            </a:prstGeom>
            <a:solidFill>
              <a:srgbClr val="F7C81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等腰三角形 46"/>
            <p:cNvSpPr/>
            <p:nvPr/>
          </p:nvSpPr>
          <p:spPr>
            <a:xfrm rot="4953433">
              <a:off x="9653852" y="3767897"/>
              <a:ext cx="672757" cy="579963"/>
            </a:xfrm>
            <a:prstGeom prst="triangle">
              <a:avLst/>
            </a:prstGeom>
            <a:solidFill>
              <a:srgbClr val="DC2E26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等腰三角形 47"/>
            <p:cNvSpPr/>
            <p:nvPr/>
          </p:nvSpPr>
          <p:spPr>
            <a:xfrm rot="4188869">
              <a:off x="9084312" y="3156398"/>
              <a:ext cx="1142608" cy="985007"/>
            </a:xfrm>
            <a:prstGeom prst="triangle">
              <a:avLst/>
            </a:pr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等腰三角形 45"/>
            <p:cNvSpPr/>
            <p:nvPr/>
          </p:nvSpPr>
          <p:spPr>
            <a:xfrm rot="9863494">
              <a:off x="8999668" y="3876684"/>
              <a:ext cx="420371" cy="362389"/>
            </a:xfrm>
            <a:prstGeom prst="triangle">
              <a:avLst/>
            </a:prstGeom>
            <a:solidFill>
              <a:srgbClr val="20245D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739602" y="2186420"/>
            <a:ext cx="6353729" cy="1107322"/>
            <a:chOff x="2429270" y="3778102"/>
            <a:chExt cx="6353729" cy="1107322"/>
          </a:xfrm>
        </p:grpSpPr>
        <p:grpSp>
          <p:nvGrpSpPr>
            <p:cNvPr id="56" name="组合 55"/>
            <p:cNvGrpSpPr/>
            <p:nvPr/>
          </p:nvGrpSpPr>
          <p:grpSpPr>
            <a:xfrm>
              <a:off x="6573104" y="3778102"/>
              <a:ext cx="922658" cy="1026620"/>
              <a:chOff x="6634163" y="1431925"/>
              <a:chExt cx="1127125" cy="1254126"/>
            </a:xfrm>
          </p:grpSpPr>
          <p:sp>
            <p:nvSpPr>
              <p:cNvPr id="88" name="Rectangle 11"/>
              <p:cNvSpPr>
                <a:spLocks noChangeArrowheads="1"/>
              </p:cNvSpPr>
              <p:nvPr/>
            </p:nvSpPr>
            <p:spPr bwMode="auto">
              <a:xfrm>
                <a:off x="6665913" y="2408238"/>
                <a:ext cx="223837" cy="277813"/>
              </a:xfrm>
              <a:prstGeom prst="rect">
                <a:avLst/>
              </a:prstGeom>
              <a:solidFill>
                <a:srgbClr val="EDC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Rectangle 12"/>
              <p:cNvSpPr>
                <a:spLocks noChangeArrowheads="1"/>
              </p:cNvSpPr>
              <p:nvPr/>
            </p:nvSpPr>
            <p:spPr bwMode="auto">
              <a:xfrm>
                <a:off x="6665913" y="2408238"/>
                <a:ext cx="223837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Freeform 23"/>
              <p:cNvSpPr>
                <a:spLocks/>
              </p:cNvSpPr>
              <p:nvPr/>
            </p:nvSpPr>
            <p:spPr bwMode="auto">
              <a:xfrm>
                <a:off x="7121525" y="2408238"/>
                <a:ext cx="601662" cy="277813"/>
              </a:xfrm>
              <a:custGeom>
                <a:avLst/>
                <a:gdLst>
                  <a:gd name="T0" fmla="*/ 175 w 379"/>
                  <a:gd name="T1" fmla="*/ 0 h 175"/>
                  <a:gd name="T2" fmla="*/ 0 w 379"/>
                  <a:gd name="T3" fmla="*/ 0 h 175"/>
                  <a:gd name="T4" fmla="*/ 199 w 379"/>
                  <a:gd name="T5" fmla="*/ 175 h 175"/>
                  <a:gd name="T6" fmla="*/ 379 w 379"/>
                  <a:gd name="T7" fmla="*/ 175 h 175"/>
                  <a:gd name="T8" fmla="*/ 175 w 379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9" h="175">
                    <a:moveTo>
                      <a:pt x="175" y="0"/>
                    </a:moveTo>
                    <a:lnTo>
                      <a:pt x="0" y="0"/>
                    </a:lnTo>
                    <a:lnTo>
                      <a:pt x="199" y="175"/>
                    </a:lnTo>
                    <a:lnTo>
                      <a:pt x="379" y="17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2023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" name="Freeform 24"/>
              <p:cNvSpPr>
                <a:spLocks/>
              </p:cNvSpPr>
              <p:nvPr/>
            </p:nvSpPr>
            <p:spPr bwMode="auto">
              <a:xfrm>
                <a:off x="7121525" y="2408238"/>
                <a:ext cx="601662" cy="277813"/>
              </a:xfrm>
              <a:custGeom>
                <a:avLst/>
                <a:gdLst>
                  <a:gd name="T0" fmla="*/ 175 w 379"/>
                  <a:gd name="T1" fmla="*/ 0 h 175"/>
                  <a:gd name="T2" fmla="*/ 0 w 379"/>
                  <a:gd name="T3" fmla="*/ 0 h 175"/>
                  <a:gd name="T4" fmla="*/ 199 w 379"/>
                  <a:gd name="T5" fmla="*/ 175 h 175"/>
                  <a:gd name="T6" fmla="*/ 379 w 379"/>
                  <a:gd name="T7" fmla="*/ 175 h 175"/>
                  <a:gd name="T8" fmla="*/ 175 w 379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9" h="175">
                    <a:moveTo>
                      <a:pt x="175" y="0"/>
                    </a:moveTo>
                    <a:lnTo>
                      <a:pt x="0" y="0"/>
                    </a:lnTo>
                    <a:lnTo>
                      <a:pt x="199" y="175"/>
                    </a:lnTo>
                    <a:lnTo>
                      <a:pt x="379" y="175"/>
                    </a:lnTo>
                    <a:lnTo>
                      <a:pt x="17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" name="Freeform 25"/>
              <p:cNvSpPr>
                <a:spLocks/>
              </p:cNvSpPr>
              <p:nvPr/>
            </p:nvSpPr>
            <p:spPr bwMode="auto">
              <a:xfrm>
                <a:off x="6665913" y="1431925"/>
                <a:ext cx="223837" cy="604838"/>
              </a:xfrm>
              <a:custGeom>
                <a:avLst/>
                <a:gdLst>
                  <a:gd name="T0" fmla="*/ 141 w 141"/>
                  <a:gd name="T1" fmla="*/ 0 h 381"/>
                  <a:gd name="T2" fmla="*/ 0 w 141"/>
                  <a:gd name="T3" fmla="*/ 0 h 381"/>
                  <a:gd name="T4" fmla="*/ 0 w 141"/>
                  <a:gd name="T5" fmla="*/ 381 h 381"/>
                  <a:gd name="T6" fmla="*/ 29 w 141"/>
                  <a:gd name="T7" fmla="*/ 381 h 381"/>
                  <a:gd name="T8" fmla="*/ 141 w 141"/>
                  <a:gd name="T9" fmla="*/ 268 h 381"/>
                  <a:gd name="T10" fmla="*/ 141 w 141"/>
                  <a:gd name="T11" fmla="*/ 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1" h="381">
                    <a:moveTo>
                      <a:pt x="141" y="0"/>
                    </a:moveTo>
                    <a:lnTo>
                      <a:pt x="0" y="0"/>
                    </a:lnTo>
                    <a:lnTo>
                      <a:pt x="0" y="381"/>
                    </a:lnTo>
                    <a:lnTo>
                      <a:pt x="29" y="381"/>
                    </a:lnTo>
                    <a:lnTo>
                      <a:pt x="141" y="268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DD2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" name="Freeform 26"/>
              <p:cNvSpPr>
                <a:spLocks/>
              </p:cNvSpPr>
              <p:nvPr/>
            </p:nvSpPr>
            <p:spPr bwMode="auto">
              <a:xfrm>
                <a:off x="6665913" y="1431925"/>
                <a:ext cx="223837" cy="604838"/>
              </a:xfrm>
              <a:custGeom>
                <a:avLst/>
                <a:gdLst>
                  <a:gd name="T0" fmla="*/ 141 w 141"/>
                  <a:gd name="T1" fmla="*/ 0 h 381"/>
                  <a:gd name="T2" fmla="*/ 0 w 141"/>
                  <a:gd name="T3" fmla="*/ 0 h 381"/>
                  <a:gd name="T4" fmla="*/ 0 w 141"/>
                  <a:gd name="T5" fmla="*/ 381 h 381"/>
                  <a:gd name="T6" fmla="*/ 29 w 141"/>
                  <a:gd name="T7" fmla="*/ 381 h 381"/>
                  <a:gd name="T8" fmla="*/ 141 w 141"/>
                  <a:gd name="T9" fmla="*/ 268 h 381"/>
                  <a:gd name="T10" fmla="*/ 141 w 141"/>
                  <a:gd name="T11" fmla="*/ 0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1" h="381">
                    <a:moveTo>
                      <a:pt x="141" y="0"/>
                    </a:moveTo>
                    <a:lnTo>
                      <a:pt x="0" y="0"/>
                    </a:lnTo>
                    <a:lnTo>
                      <a:pt x="0" y="381"/>
                    </a:lnTo>
                    <a:lnTo>
                      <a:pt x="29" y="381"/>
                    </a:lnTo>
                    <a:lnTo>
                      <a:pt x="141" y="268"/>
                    </a:lnTo>
                    <a:lnTo>
                      <a:pt x="1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" name="Freeform 46"/>
              <p:cNvSpPr>
                <a:spLocks noEditPoints="1"/>
              </p:cNvSpPr>
              <p:nvPr/>
            </p:nvSpPr>
            <p:spPr bwMode="auto">
              <a:xfrm>
                <a:off x="6634163" y="1431925"/>
                <a:ext cx="1127125" cy="1254125"/>
              </a:xfrm>
              <a:custGeom>
                <a:avLst/>
                <a:gdLst>
                  <a:gd name="T0" fmla="*/ 20 w 710"/>
                  <a:gd name="T1" fmla="*/ 595 h 790"/>
                  <a:gd name="T2" fmla="*/ 20 w 710"/>
                  <a:gd name="T3" fmla="*/ 405 h 790"/>
                  <a:gd name="T4" fmla="*/ 44 w 710"/>
                  <a:gd name="T5" fmla="*/ 405 h 790"/>
                  <a:gd name="T6" fmla="*/ 161 w 710"/>
                  <a:gd name="T7" fmla="*/ 507 h 790"/>
                  <a:gd name="T8" fmla="*/ 161 w 710"/>
                  <a:gd name="T9" fmla="*/ 595 h 790"/>
                  <a:gd name="T10" fmla="*/ 20 w 710"/>
                  <a:gd name="T11" fmla="*/ 595 h 790"/>
                  <a:gd name="T12" fmla="*/ 287 w 710"/>
                  <a:gd name="T13" fmla="*/ 595 h 790"/>
                  <a:gd name="T14" fmla="*/ 180 w 710"/>
                  <a:gd name="T15" fmla="*/ 498 h 790"/>
                  <a:gd name="T16" fmla="*/ 161 w 710"/>
                  <a:gd name="T17" fmla="*/ 483 h 790"/>
                  <a:gd name="T18" fmla="*/ 73 w 710"/>
                  <a:gd name="T19" fmla="*/ 405 h 790"/>
                  <a:gd name="T20" fmla="*/ 248 w 710"/>
                  <a:gd name="T21" fmla="*/ 405 h 790"/>
                  <a:gd name="T22" fmla="*/ 462 w 710"/>
                  <a:gd name="T23" fmla="*/ 595 h 790"/>
                  <a:gd name="T24" fmla="*/ 462 w 710"/>
                  <a:gd name="T25" fmla="*/ 595 h 790"/>
                  <a:gd name="T26" fmla="*/ 287 w 710"/>
                  <a:gd name="T27" fmla="*/ 595 h 790"/>
                  <a:gd name="T28" fmla="*/ 68 w 710"/>
                  <a:gd name="T29" fmla="*/ 381 h 790"/>
                  <a:gd name="T30" fmla="*/ 161 w 710"/>
                  <a:gd name="T31" fmla="*/ 293 h 790"/>
                  <a:gd name="T32" fmla="*/ 180 w 710"/>
                  <a:gd name="T33" fmla="*/ 278 h 790"/>
                  <a:gd name="T34" fmla="*/ 253 w 710"/>
                  <a:gd name="T35" fmla="*/ 205 h 790"/>
                  <a:gd name="T36" fmla="*/ 433 w 710"/>
                  <a:gd name="T37" fmla="*/ 205 h 790"/>
                  <a:gd name="T38" fmla="*/ 248 w 710"/>
                  <a:gd name="T39" fmla="*/ 381 h 790"/>
                  <a:gd name="T40" fmla="*/ 68 w 710"/>
                  <a:gd name="T41" fmla="*/ 381 h 790"/>
                  <a:gd name="T42" fmla="*/ 662 w 710"/>
                  <a:gd name="T43" fmla="*/ 0 h 790"/>
                  <a:gd name="T44" fmla="*/ 642 w 710"/>
                  <a:gd name="T45" fmla="*/ 0 h 790"/>
                  <a:gd name="T46" fmla="*/ 448 w 710"/>
                  <a:gd name="T47" fmla="*/ 185 h 790"/>
                  <a:gd name="T48" fmla="*/ 268 w 710"/>
                  <a:gd name="T49" fmla="*/ 185 h 790"/>
                  <a:gd name="T50" fmla="*/ 462 w 710"/>
                  <a:gd name="T51" fmla="*/ 0 h 790"/>
                  <a:gd name="T52" fmla="*/ 438 w 710"/>
                  <a:gd name="T53" fmla="*/ 0 h 790"/>
                  <a:gd name="T54" fmla="*/ 180 w 710"/>
                  <a:gd name="T55" fmla="*/ 254 h 790"/>
                  <a:gd name="T56" fmla="*/ 180 w 710"/>
                  <a:gd name="T57" fmla="*/ 0 h 790"/>
                  <a:gd name="T58" fmla="*/ 175 w 710"/>
                  <a:gd name="T59" fmla="*/ 0 h 790"/>
                  <a:gd name="T60" fmla="*/ 161 w 710"/>
                  <a:gd name="T61" fmla="*/ 0 h 790"/>
                  <a:gd name="T62" fmla="*/ 161 w 710"/>
                  <a:gd name="T63" fmla="*/ 268 h 790"/>
                  <a:gd name="T64" fmla="*/ 49 w 710"/>
                  <a:gd name="T65" fmla="*/ 381 h 790"/>
                  <a:gd name="T66" fmla="*/ 20 w 710"/>
                  <a:gd name="T67" fmla="*/ 381 h 790"/>
                  <a:gd name="T68" fmla="*/ 20 w 710"/>
                  <a:gd name="T69" fmla="*/ 0 h 790"/>
                  <a:gd name="T70" fmla="*/ 10 w 710"/>
                  <a:gd name="T71" fmla="*/ 0 h 790"/>
                  <a:gd name="T72" fmla="*/ 0 w 710"/>
                  <a:gd name="T73" fmla="*/ 0 h 790"/>
                  <a:gd name="T74" fmla="*/ 0 w 710"/>
                  <a:gd name="T75" fmla="*/ 790 h 790"/>
                  <a:gd name="T76" fmla="*/ 15 w 710"/>
                  <a:gd name="T77" fmla="*/ 790 h 790"/>
                  <a:gd name="T78" fmla="*/ 20 w 710"/>
                  <a:gd name="T79" fmla="*/ 790 h 790"/>
                  <a:gd name="T80" fmla="*/ 20 w 710"/>
                  <a:gd name="T81" fmla="*/ 615 h 790"/>
                  <a:gd name="T82" fmla="*/ 161 w 710"/>
                  <a:gd name="T83" fmla="*/ 615 h 790"/>
                  <a:gd name="T84" fmla="*/ 161 w 710"/>
                  <a:gd name="T85" fmla="*/ 790 h 790"/>
                  <a:gd name="T86" fmla="*/ 166 w 710"/>
                  <a:gd name="T87" fmla="*/ 790 h 790"/>
                  <a:gd name="T88" fmla="*/ 180 w 710"/>
                  <a:gd name="T89" fmla="*/ 790 h 790"/>
                  <a:gd name="T90" fmla="*/ 180 w 710"/>
                  <a:gd name="T91" fmla="*/ 522 h 790"/>
                  <a:gd name="T92" fmla="*/ 482 w 710"/>
                  <a:gd name="T93" fmla="*/ 790 h 790"/>
                  <a:gd name="T94" fmla="*/ 511 w 710"/>
                  <a:gd name="T95" fmla="*/ 790 h 790"/>
                  <a:gd name="T96" fmla="*/ 506 w 710"/>
                  <a:gd name="T97" fmla="*/ 790 h 790"/>
                  <a:gd name="T98" fmla="*/ 307 w 710"/>
                  <a:gd name="T99" fmla="*/ 615 h 790"/>
                  <a:gd name="T100" fmla="*/ 482 w 710"/>
                  <a:gd name="T101" fmla="*/ 615 h 790"/>
                  <a:gd name="T102" fmla="*/ 482 w 710"/>
                  <a:gd name="T103" fmla="*/ 615 h 790"/>
                  <a:gd name="T104" fmla="*/ 686 w 710"/>
                  <a:gd name="T105" fmla="*/ 790 h 790"/>
                  <a:gd name="T106" fmla="*/ 686 w 710"/>
                  <a:gd name="T107" fmla="*/ 790 h 790"/>
                  <a:gd name="T108" fmla="*/ 710 w 710"/>
                  <a:gd name="T109" fmla="*/ 790 h 790"/>
                  <a:gd name="T110" fmla="*/ 263 w 710"/>
                  <a:gd name="T111" fmla="*/ 395 h 790"/>
                  <a:gd name="T112" fmla="*/ 662 w 710"/>
                  <a:gd name="T113" fmla="*/ 0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10" h="790">
                    <a:moveTo>
                      <a:pt x="20" y="595"/>
                    </a:moveTo>
                    <a:lnTo>
                      <a:pt x="20" y="405"/>
                    </a:lnTo>
                    <a:lnTo>
                      <a:pt x="44" y="405"/>
                    </a:lnTo>
                    <a:lnTo>
                      <a:pt x="161" y="507"/>
                    </a:lnTo>
                    <a:lnTo>
                      <a:pt x="161" y="595"/>
                    </a:lnTo>
                    <a:lnTo>
                      <a:pt x="20" y="595"/>
                    </a:lnTo>
                    <a:close/>
                    <a:moveTo>
                      <a:pt x="287" y="595"/>
                    </a:moveTo>
                    <a:lnTo>
                      <a:pt x="180" y="498"/>
                    </a:lnTo>
                    <a:lnTo>
                      <a:pt x="161" y="483"/>
                    </a:lnTo>
                    <a:lnTo>
                      <a:pt x="73" y="405"/>
                    </a:lnTo>
                    <a:lnTo>
                      <a:pt x="248" y="405"/>
                    </a:lnTo>
                    <a:lnTo>
                      <a:pt x="462" y="595"/>
                    </a:lnTo>
                    <a:lnTo>
                      <a:pt x="462" y="595"/>
                    </a:lnTo>
                    <a:lnTo>
                      <a:pt x="287" y="595"/>
                    </a:lnTo>
                    <a:close/>
                    <a:moveTo>
                      <a:pt x="68" y="381"/>
                    </a:moveTo>
                    <a:lnTo>
                      <a:pt x="161" y="293"/>
                    </a:lnTo>
                    <a:lnTo>
                      <a:pt x="180" y="278"/>
                    </a:lnTo>
                    <a:lnTo>
                      <a:pt x="253" y="205"/>
                    </a:lnTo>
                    <a:lnTo>
                      <a:pt x="433" y="205"/>
                    </a:lnTo>
                    <a:lnTo>
                      <a:pt x="248" y="381"/>
                    </a:lnTo>
                    <a:lnTo>
                      <a:pt x="68" y="381"/>
                    </a:lnTo>
                    <a:close/>
                    <a:moveTo>
                      <a:pt x="662" y="0"/>
                    </a:moveTo>
                    <a:lnTo>
                      <a:pt x="642" y="0"/>
                    </a:lnTo>
                    <a:lnTo>
                      <a:pt x="448" y="185"/>
                    </a:lnTo>
                    <a:lnTo>
                      <a:pt x="268" y="185"/>
                    </a:lnTo>
                    <a:lnTo>
                      <a:pt x="462" y="0"/>
                    </a:lnTo>
                    <a:lnTo>
                      <a:pt x="438" y="0"/>
                    </a:lnTo>
                    <a:lnTo>
                      <a:pt x="180" y="254"/>
                    </a:lnTo>
                    <a:lnTo>
                      <a:pt x="180" y="0"/>
                    </a:lnTo>
                    <a:lnTo>
                      <a:pt x="175" y="0"/>
                    </a:lnTo>
                    <a:lnTo>
                      <a:pt x="161" y="0"/>
                    </a:lnTo>
                    <a:lnTo>
                      <a:pt x="161" y="268"/>
                    </a:lnTo>
                    <a:lnTo>
                      <a:pt x="49" y="381"/>
                    </a:lnTo>
                    <a:lnTo>
                      <a:pt x="20" y="381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790"/>
                    </a:lnTo>
                    <a:lnTo>
                      <a:pt x="15" y="790"/>
                    </a:lnTo>
                    <a:lnTo>
                      <a:pt x="20" y="790"/>
                    </a:lnTo>
                    <a:lnTo>
                      <a:pt x="20" y="615"/>
                    </a:lnTo>
                    <a:lnTo>
                      <a:pt x="161" y="615"/>
                    </a:lnTo>
                    <a:lnTo>
                      <a:pt x="161" y="790"/>
                    </a:lnTo>
                    <a:lnTo>
                      <a:pt x="166" y="790"/>
                    </a:lnTo>
                    <a:lnTo>
                      <a:pt x="180" y="790"/>
                    </a:lnTo>
                    <a:lnTo>
                      <a:pt x="180" y="522"/>
                    </a:lnTo>
                    <a:lnTo>
                      <a:pt x="482" y="790"/>
                    </a:lnTo>
                    <a:lnTo>
                      <a:pt x="511" y="790"/>
                    </a:lnTo>
                    <a:lnTo>
                      <a:pt x="506" y="790"/>
                    </a:lnTo>
                    <a:lnTo>
                      <a:pt x="307" y="615"/>
                    </a:lnTo>
                    <a:lnTo>
                      <a:pt x="482" y="615"/>
                    </a:lnTo>
                    <a:lnTo>
                      <a:pt x="482" y="615"/>
                    </a:lnTo>
                    <a:lnTo>
                      <a:pt x="686" y="790"/>
                    </a:lnTo>
                    <a:lnTo>
                      <a:pt x="686" y="790"/>
                    </a:lnTo>
                    <a:lnTo>
                      <a:pt x="710" y="790"/>
                    </a:lnTo>
                    <a:lnTo>
                      <a:pt x="263" y="395"/>
                    </a:lnTo>
                    <a:lnTo>
                      <a:pt x="66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47"/>
              <p:cNvSpPr>
                <a:spLocks noEditPoints="1"/>
              </p:cNvSpPr>
              <p:nvPr/>
            </p:nvSpPr>
            <p:spPr bwMode="auto">
              <a:xfrm>
                <a:off x="6634163" y="1431925"/>
                <a:ext cx="1127125" cy="1254125"/>
              </a:xfrm>
              <a:custGeom>
                <a:avLst/>
                <a:gdLst>
                  <a:gd name="T0" fmla="*/ 20 w 710"/>
                  <a:gd name="T1" fmla="*/ 595 h 790"/>
                  <a:gd name="T2" fmla="*/ 20 w 710"/>
                  <a:gd name="T3" fmla="*/ 405 h 790"/>
                  <a:gd name="T4" fmla="*/ 44 w 710"/>
                  <a:gd name="T5" fmla="*/ 405 h 790"/>
                  <a:gd name="T6" fmla="*/ 161 w 710"/>
                  <a:gd name="T7" fmla="*/ 507 h 790"/>
                  <a:gd name="T8" fmla="*/ 161 w 710"/>
                  <a:gd name="T9" fmla="*/ 595 h 790"/>
                  <a:gd name="T10" fmla="*/ 20 w 710"/>
                  <a:gd name="T11" fmla="*/ 595 h 790"/>
                  <a:gd name="T12" fmla="*/ 287 w 710"/>
                  <a:gd name="T13" fmla="*/ 595 h 790"/>
                  <a:gd name="T14" fmla="*/ 180 w 710"/>
                  <a:gd name="T15" fmla="*/ 498 h 790"/>
                  <a:gd name="T16" fmla="*/ 161 w 710"/>
                  <a:gd name="T17" fmla="*/ 483 h 790"/>
                  <a:gd name="T18" fmla="*/ 73 w 710"/>
                  <a:gd name="T19" fmla="*/ 405 h 790"/>
                  <a:gd name="T20" fmla="*/ 248 w 710"/>
                  <a:gd name="T21" fmla="*/ 405 h 790"/>
                  <a:gd name="T22" fmla="*/ 462 w 710"/>
                  <a:gd name="T23" fmla="*/ 595 h 790"/>
                  <a:gd name="T24" fmla="*/ 462 w 710"/>
                  <a:gd name="T25" fmla="*/ 595 h 790"/>
                  <a:gd name="T26" fmla="*/ 287 w 710"/>
                  <a:gd name="T27" fmla="*/ 595 h 790"/>
                  <a:gd name="T28" fmla="*/ 68 w 710"/>
                  <a:gd name="T29" fmla="*/ 381 h 790"/>
                  <a:gd name="T30" fmla="*/ 161 w 710"/>
                  <a:gd name="T31" fmla="*/ 293 h 790"/>
                  <a:gd name="T32" fmla="*/ 180 w 710"/>
                  <a:gd name="T33" fmla="*/ 278 h 790"/>
                  <a:gd name="T34" fmla="*/ 253 w 710"/>
                  <a:gd name="T35" fmla="*/ 205 h 790"/>
                  <a:gd name="T36" fmla="*/ 433 w 710"/>
                  <a:gd name="T37" fmla="*/ 205 h 790"/>
                  <a:gd name="T38" fmla="*/ 248 w 710"/>
                  <a:gd name="T39" fmla="*/ 381 h 790"/>
                  <a:gd name="T40" fmla="*/ 68 w 710"/>
                  <a:gd name="T41" fmla="*/ 381 h 790"/>
                  <a:gd name="T42" fmla="*/ 662 w 710"/>
                  <a:gd name="T43" fmla="*/ 0 h 790"/>
                  <a:gd name="T44" fmla="*/ 642 w 710"/>
                  <a:gd name="T45" fmla="*/ 0 h 790"/>
                  <a:gd name="T46" fmla="*/ 448 w 710"/>
                  <a:gd name="T47" fmla="*/ 185 h 790"/>
                  <a:gd name="T48" fmla="*/ 268 w 710"/>
                  <a:gd name="T49" fmla="*/ 185 h 790"/>
                  <a:gd name="T50" fmla="*/ 462 w 710"/>
                  <a:gd name="T51" fmla="*/ 0 h 790"/>
                  <a:gd name="T52" fmla="*/ 438 w 710"/>
                  <a:gd name="T53" fmla="*/ 0 h 790"/>
                  <a:gd name="T54" fmla="*/ 180 w 710"/>
                  <a:gd name="T55" fmla="*/ 254 h 790"/>
                  <a:gd name="T56" fmla="*/ 180 w 710"/>
                  <a:gd name="T57" fmla="*/ 0 h 790"/>
                  <a:gd name="T58" fmla="*/ 175 w 710"/>
                  <a:gd name="T59" fmla="*/ 0 h 790"/>
                  <a:gd name="T60" fmla="*/ 161 w 710"/>
                  <a:gd name="T61" fmla="*/ 0 h 790"/>
                  <a:gd name="T62" fmla="*/ 161 w 710"/>
                  <a:gd name="T63" fmla="*/ 268 h 790"/>
                  <a:gd name="T64" fmla="*/ 49 w 710"/>
                  <a:gd name="T65" fmla="*/ 381 h 790"/>
                  <a:gd name="T66" fmla="*/ 20 w 710"/>
                  <a:gd name="T67" fmla="*/ 381 h 790"/>
                  <a:gd name="T68" fmla="*/ 20 w 710"/>
                  <a:gd name="T69" fmla="*/ 0 h 790"/>
                  <a:gd name="T70" fmla="*/ 10 w 710"/>
                  <a:gd name="T71" fmla="*/ 0 h 790"/>
                  <a:gd name="T72" fmla="*/ 0 w 710"/>
                  <a:gd name="T73" fmla="*/ 0 h 790"/>
                  <a:gd name="T74" fmla="*/ 0 w 710"/>
                  <a:gd name="T75" fmla="*/ 790 h 790"/>
                  <a:gd name="T76" fmla="*/ 15 w 710"/>
                  <a:gd name="T77" fmla="*/ 790 h 790"/>
                  <a:gd name="T78" fmla="*/ 20 w 710"/>
                  <a:gd name="T79" fmla="*/ 790 h 790"/>
                  <a:gd name="T80" fmla="*/ 20 w 710"/>
                  <a:gd name="T81" fmla="*/ 615 h 790"/>
                  <a:gd name="T82" fmla="*/ 161 w 710"/>
                  <a:gd name="T83" fmla="*/ 615 h 790"/>
                  <a:gd name="T84" fmla="*/ 161 w 710"/>
                  <a:gd name="T85" fmla="*/ 790 h 790"/>
                  <a:gd name="T86" fmla="*/ 166 w 710"/>
                  <a:gd name="T87" fmla="*/ 790 h 790"/>
                  <a:gd name="T88" fmla="*/ 180 w 710"/>
                  <a:gd name="T89" fmla="*/ 790 h 790"/>
                  <a:gd name="T90" fmla="*/ 180 w 710"/>
                  <a:gd name="T91" fmla="*/ 522 h 790"/>
                  <a:gd name="T92" fmla="*/ 482 w 710"/>
                  <a:gd name="T93" fmla="*/ 790 h 790"/>
                  <a:gd name="T94" fmla="*/ 511 w 710"/>
                  <a:gd name="T95" fmla="*/ 790 h 790"/>
                  <a:gd name="T96" fmla="*/ 506 w 710"/>
                  <a:gd name="T97" fmla="*/ 790 h 790"/>
                  <a:gd name="T98" fmla="*/ 307 w 710"/>
                  <a:gd name="T99" fmla="*/ 615 h 790"/>
                  <a:gd name="T100" fmla="*/ 482 w 710"/>
                  <a:gd name="T101" fmla="*/ 615 h 790"/>
                  <a:gd name="T102" fmla="*/ 482 w 710"/>
                  <a:gd name="T103" fmla="*/ 615 h 790"/>
                  <a:gd name="T104" fmla="*/ 686 w 710"/>
                  <a:gd name="T105" fmla="*/ 790 h 790"/>
                  <a:gd name="T106" fmla="*/ 686 w 710"/>
                  <a:gd name="T107" fmla="*/ 790 h 790"/>
                  <a:gd name="T108" fmla="*/ 710 w 710"/>
                  <a:gd name="T109" fmla="*/ 790 h 790"/>
                  <a:gd name="T110" fmla="*/ 263 w 710"/>
                  <a:gd name="T111" fmla="*/ 395 h 790"/>
                  <a:gd name="T112" fmla="*/ 662 w 710"/>
                  <a:gd name="T113" fmla="*/ 0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10" h="790">
                    <a:moveTo>
                      <a:pt x="20" y="595"/>
                    </a:moveTo>
                    <a:lnTo>
                      <a:pt x="20" y="405"/>
                    </a:lnTo>
                    <a:lnTo>
                      <a:pt x="44" y="405"/>
                    </a:lnTo>
                    <a:lnTo>
                      <a:pt x="161" y="507"/>
                    </a:lnTo>
                    <a:lnTo>
                      <a:pt x="161" y="595"/>
                    </a:lnTo>
                    <a:lnTo>
                      <a:pt x="20" y="595"/>
                    </a:lnTo>
                    <a:moveTo>
                      <a:pt x="287" y="595"/>
                    </a:moveTo>
                    <a:lnTo>
                      <a:pt x="180" y="498"/>
                    </a:lnTo>
                    <a:lnTo>
                      <a:pt x="161" y="483"/>
                    </a:lnTo>
                    <a:lnTo>
                      <a:pt x="73" y="405"/>
                    </a:lnTo>
                    <a:lnTo>
                      <a:pt x="248" y="405"/>
                    </a:lnTo>
                    <a:lnTo>
                      <a:pt x="462" y="595"/>
                    </a:lnTo>
                    <a:lnTo>
                      <a:pt x="462" y="595"/>
                    </a:lnTo>
                    <a:lnTo>
                      <a:pt x="287" y="595"/>
                    </a:lnTo>
                    <a:moveTo>
                      <a:pt x="68" y="381"/>
                    </a:moveTo>
                    <a:lnTo>
                      <a:pt x="161" y="293"/>
                    </a:lnTo>
                    <a:lnTo>
                      <a:pt x="180" y="278"/>
                    </a:lnTo>
                    <a:lnTo>
                      <a:pt x="253" y="205"/>
                    </a:lnTo>
                    <a:lnTo>
                      <a:pt x="433" y="205"/>
                    </a:lnTo>
                    <a:lnTo>
                      <a:pt x="248" y="381"/>
                    </a:lnTo>
                    <a:lnTo>
                      <a:pt x="68" y="381"/>
                    </a:lnTo>
                    <a:moveTo>
                      <a:pt x="662" y="0"/>
                    </a:moveTo>
                    <a:lnTo>
                      <a:pt x="642" y="0"/>
                    </a:lnTo>
                    <a:lnTo>
                      <a:pt x="448" y="185"/>
                    </a:lnTo>
                    <a:lnTo>
                      <a:pt x="268" y="185"/>
                    </a:lnTo>
                    <a:lnTo>
                      <a:pt x="462" y="0"/>
                    </a:lnTo>
                    <a:lnTo>
                      <a:pt x="438" y="0"/>
                    </a:lnTo>
                    <a:lnTo>
                      <a:pt x="180" y="254"/>
                    </a:lnTo>
                    <a:lnTo>
                      <a:pt x="180" y="0"/>
                    </a:lnTo>
                    <a:lnTo>
                      <a:pt x="175" y="0"/>
                    </a:lnTo>
                    <a:lnTo>
                      <a:pt x="161" y="0"/>
                    </a:lnTo>
                    <a:lnTo>
                      <a:pt x="161" y="268"/>
                    </a:lnTo>
                    <a:lnTo>
                      <a:pt x="49" y="381"/>
                    </a:lnTo>
                    <a:lnTo>
                      <a:pt x="20" y="381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790"/>
                    </a:lnTo>
                    <a:lnTo>
                      <a:pt x="15" y="790"/>
                    </a:lnTo>
                    <a:lnTo>
                      <a:pt x="20" y="790"/>
                    </a:lnTo>
                    <a:lnTo>
                      <a:pt x="20" y="615"/>
                    </a:lnTo>
                    <a:lnTo>
                      <a:pt x="161" y="615"/>
                    </a:lnTo>
                    <a:lnTo>
                      <a:pt x="161" y="790"/>
                    </a:lnTo>
                    <a:lnTo>
                      <a:pt x="166" y="790"/>
                    </a:lnTo>
                    <a:lnTo>
                      <a:pt x="180" y="790"/>
                    </a:lnTo>
                    <a:lnTo>
                      <a:pt x="180" y="522"/>
                    </a:lnTo>
                    <a:lnTo>
                      <a:pt x="482" y="790"/>
                    </a:lnTo>
                    <a:lnTo>
                      <a:pt x="511" y="790"/>
                    </a:lnTo>
                    <a:lnTo>
                      <a:pt x="506" y="790"/>
                    </a:lnTo>
                    <a:lnTo>
                      <a:pt x="307" y="615"/>
                    </a:lnTo>
                    <a:lnTo>
                      <a:pt x="482" y="615"/>
                    </a:lnTo>
                    <a:lnTo>
                      <a:pt x="482" y="615"/>
                    </a:lnTo>
                    <a:lnTo>
                      <a:pt x="686" y="790"/>
                    </a:lnTo>
                    <a:lnTo>
                      <a:pt x="686" y="790"/>
                    </a:lnTo>
                    <a:lnTo>
                      <a:pt x="710" y="790"/>
                    </a:lnTo>
                    <a:lnTo>
                      <a:pt x="263" y="395"/>
                    </a:lnTo>
                    <a:lnTo>
                      <a:pt x="66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5263771" y="3778102"/>
              <a:ext cx="938194" cy="1035923"/>
              <a:chOff x="4549775" y="3748088"/>
              <a:chExt cx="1143000" cy="1262063"/>
            </a:xfrm>
          </p:grpSpPr>
          <p:sp>
            <p:nvSpPr>
              <p:cNvPr id="80" name="Rectangle 31"/>
              <p:cNvSpPr>
                <a:spLocks noChangeArrowheads="1"/>
              </p:cNvSpPr>
              <p:nvPr/>
            </p:nvSpPr>
            <p:spPr bwMode="auto">
              <a:xfrm>
                <a:off x="5438775" y="3748088"/>
                <a:ext cx="223837" cy="611188"/>
              </a:xfrm>
              <a:prstGeom prst="rect">
                <a:avLst/>
              </a:pr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Rectangle 32"/>
              <p:cNvSpPr>
                <a:spLocks noChangeArrowheads="1"/>
              </p:cNvSpPr>
              <p:nvPr/>
            </p:nvSpPr>
            <p:spPr bwMode="auto">
              <a:xfrm>
                <a:off x="5438775" y="3748088"/>
                <a:ext cx="223837" cy="611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Freeform 33"/>
              <p:cNvSpPr>
                <a:spLocks/>
              </p:cNvSpPr>
              <p:nvPr/>
            </p:nvSpPr>
            <p:spPr bwMode="auto">
              <a:xfrm>
                <a:off x="4835525" y="3810000"/>
                <a:ext cx="571500" cy="1146175"/>
              </a:xfrm>
              <a:custGeom>
                <a:avLst/>
                <a:gdLst>
                  <a:gd name="T0" fmla="*/ 0 w 360"/>
                  <a:gd name="T1" fmla="*/ 0 h 722"/>
                  <a:gd name="T2" fmla="*/ 0 w 360"/>
                  <a:gd name="T3" fmla="*/ 195 h 722"/>
                  <a:gd name="T4" fmla="*/ 360 w 360"/>
                  <a:gd name="T5" fmla="*/ 722 h 722"/>
                  <a:gd name="T6" fmla="*/ 360 w 360"/>
                  <a:gd name="T7" fmla="*/ 527 h 722"/>
                  <a:gd name="T8" fmla="*/ 0 w 360"/>
                  <a:gd name="T9" fmla="*/ 0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722">
                    <a:moveTo>
                      <a:pt x="0" y="0"/>
                    </a:moveTo>
                    <a:lnTo>
                      <a:pt x="0" y="195"/>
                    </a:lnTo>
                    <a:lnTo>
                      <a:pt x="360" y="722"/>
                    </a:lnTo>
                    <a:lnTo>
                      <a:pt x="360" y="5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2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34"/>
              <p:cNvSpPr>
                <a:spLocks/>
              </p:cNvSpPr>
              <p:nvPr/>
            </p:nvSpPr>
            <p:spPr bwMode="auto">
              <a:xfrm>
                <a:off x="4835525" y="3810000"/>
                <a:ext cx="571500" cy="1146175"/>
              </a:xfrm>
              <a:custGeom>
                <a:avLst/>
                <a:gdLst>
                  <a:gd name="T0" fmla="*/ 0 w 360"/>
                  <a:gd name="T1" fmla="*/ 0 h 722"/>
                  <a:gd name="T2" fmla="*/ 0 w 360"/>
                  <a:gd name="T3" fmla="*/ 195 h 722"/>
                  <a:gd name="T4" fmla="*/ 360 w 360"/>
                  <a:gd name="T5" fmla="*/ 722 h 722"/>
                  <a:gd name="T6" fmla="*/ 360 w 360"/>
                  <a:gd name="T7" fmla="*/ 527 h 722"/>
                  <a:gd name="T8" fmla="*/ 0 w 360"/>
                  <a:gd name="T9" fmla="*/ 0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722">
                    <a:moveTo>
                      <a:pt x="0" y="0"/>
                    </a:moveTo>
                    <a:lnTo>
                      <a:pt x="0" y="195"/>
                    </a:lnTo>
                    <a:lnTo>
                      <a:pt x="360" y="722"/>
                    </a:lnTo>
                    <a:lnTo>
                      <a:pt x="360" y="52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Rectangle 35"/>
              <p:cNvSpPr>
                <a:spLocks noChangeArrowheads="1"/>
              </p:cNvSpPr>
              <p:nvPr/>
            </p:nvSpPr>
            <p:spPr bwMode="auto">
              <a:xfrm>
                <a:off x="4581525" y="4724400"/>
                <a:ext cx="223837" cy="285750"/>
              </a:xfrm>
              <a:prstGeom prst="rect">
                <a:avLst/>
              </a:prstGeom>
              <a:solidFill>
                <a:srgbClr val="242B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Rectangle 36"/>
              <p:cNvSpPr>
                <a:spLocks noChangeArrowheads="1"/>
              </p:cNvSpPr>
              <p:nvPr/>
            </p:nvSpPr>
            <p:spPr bwMode="auto">
              <a:xfrm>
                <a:off x="4581525" y="4724400"/>
                <a:ext cx="223837" cy="285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Freeform 50"/>
              <p:cNvSpPr>
                <a:spLocks noEditPoints="1"/>
              </p:cNvSpPr>
              <p:nvPr/>
            </p:nvSpPr>
            <p:spPr bwMode="auto">
              <a:xfrm>
                <a:off x="4549775" y="3748088"/>
                <a:ext cx="1143000" cy="1262063"/>
              </a:xfrm>
              <a:custGeom>
                <a:avLst/>
                <a:gdLst>
                  <a:gd name="T0" fmla="*/ 701 w 720"/>
                  <a:gd name="T1" fmla="*/ 761 h 795"/>
                  <a:gd name="T2" fmla="*/ 560 w 720"/>
                  <a:gd name="T3" fmla="*/ 556 h 795"/>
                  <a:gd name="T4" fmla="*/ 560 w 720"/>
                  <a:gd name="T5" fmla="*/ 410 h 795"/>
                  <a:gd name="T6" fmla="*/ 701 w 720"/>
                  <a:gd name="T7" fmla="*/ 410 h 795"/>
                  <a:gd name="T8" fmla="*/ 701 w 720"/>
                  <a:gd name="T9" fmla="*/ 761 h 795"/>
                  <a:gd name="T10" fmla="*/ 20 w 720"/>
                  <a:gd name="T11" fmla="*/ 600 h 795"/>
                  <a:gd name="T12" fmla="*/ 20 w 720"/>
                  <a:gd name="T13" fmla="*/ 39 h 795"/>
                  <a:gd name="T14" fmla="*/ 161 w 720"/>
                  <a:gd name="T15" fmla="*/ 244 h 795"/>
                  <a:gd name="T16" fmla="*/ 161 w 720"/>
                  <a:gd name="T17" fmla="*/ 600 h 795"/>
                  <a:gd name="T18" fmla="*/ 20 w 720"/>
                  <a:gd name="T19" fmla="*/ 600 h 795"/>
                  <a:gd name="T20" fmla="*/ 180 w 720"/>
                  <a:gd name="T21" fmla="*/ 39 h 795"/>
                  <a:gd name="T22" fmla="*/ 180 w 720"/>
                  <a:gd name="T23" fmla="*/ 39 h 795"/>
                  <a:gd name="T24" fmla="*/ 540 w 720"/>
                  <a:gd name="T25" fmla="*/ 566 h 795"/>
                  <a:gd name="T26" fmla="*/ 540 w 720"/>
                  <a:gd name="T27" fmla="*/ 761 h 795"/>
                  <a:gd name="T28" fmla="*/ 180 w 720"/>
                  <a:gd name="T29" fmla="*/ 234 h 795"/>
                  <a:gd name="T30" fmla="*/ 180 w 720"/>
                  <a:gd name="T31" fmla="*/ 39 h 795"/>
                  <a:gd name="T32" fmla="*/ 161 w 720"/>
                  <a:gd name="T33" fmla="*/ 0 h 795"/>
                  <a:gd name="T34" fmla="*/ 161 w 720"/>
                  <a:gd name="T35" fmla="*/ 210 h 795"/>
                  <a:gd name="T36" fmla="*/ 15 w 720"/>
                  <a:gd name="T37" fmla="*/ 0 h 795"/>
                  <a:gd name="T38" fmla="*/ 0 w 720"/>
                  <a:gd name="T39" fmla="*/ 0 h 795"/>
                  <a:gd name="T40" fmla="*/ 0 w 720"/>
                  <a:gd name="T41" fmla="*/ 600 h 795"/>
                  <a:gd name="T42" fmla="*/ 0 w 720"/>
                  <a:gd name="T43" fmla="*/ 615 h 795"/>
                  <a:gd name="T44" fmla="*/ 0 w 720"/>
                  <a:gd name="T45" fmla="*/ 795 h 795"/>
                  <a:gd name="T46" fmla="*/ 10 w 720"/>
                  <a:gd name="T47" fmla="*/ 795 h 795"/>
                  <a:gd name="T48" fmla="*/ 20 w 720"/>
                  <a:gd name="T49" fmla="*/ 795 h 795"/>
                  <a:gd name="T50" fmla="*/ 20 w 720"/>
                  <a:gd name="T51" fmla="*/ 615 h 795"/>
                  <a:gd name="T52" fmla="*/ 161 w 720"/>
                  <a:gd name="T53" fmla="*/ 615 h 795"/>
                  <a:gd name="T54" fmla="*/ 161 w 720"/>
                  <a:gd name="T55" fmla="*/ 795 h 795"/>
                  <a:gd name="T56" fmla="*/ 171 w 720"/>
                  <a:gd name="T57" fmla="*/ 795 h 795"/>
                  <a:gd name="T58" fmla="*/ 180 w 720"/>
                  <a:gd name="T59" fmla="*/ 795 h 795"/>
                  <a:gd name="T60" fmla="*/ 180 w 720"/>
                  <a:gd name="T61" fmla="*/ 268 h 795"/>
                  <a:gd name="T62" fmla="*/ 540 w 720"/>
                  <a:gd name="T63" fmla="*/ 795 h 795"/>
                  <a:gd name="T64" fmla="*/ 560 w 720"/>
                  <a:gd name="T65" fmla="*/ 795 h 795"/>
                  <a:gd name="T66" fmla="*/ 560 w 720"/>
                  <a:gd name="T67" fmla="*/ 590 h 795"/>
                  <a:gd name="T68" fmla="*/ 701 w 720"/>
                  <a:gd name="T69" fmla="*/ 795 h 795"/>
                  <a:gd name="T70" fmla="*/ 720 w 720"/>
                  <a:gd name="T71" fmla="*/ 795 h 795"/>
                  <a:gd name="T72" fmla="*/ 720 w 720"/>
                  <a:gd name="T73" fmla="*/ 0 h 795"/>
                  <a:gd name="T74" fmla="*/ 710 w 720"/>
                  <a:gd name="T75" fmla="*/ 0 h 795"/>
                  <a:gd name="T76" fmla="*/ 701 w 720"/>
                  <a:gd name="T77" fmla="*/ 0 h 795"/>
                  <a:gd name="T78" fmla="*/ 701 w 720"/>
                  <a:gd name="T79" fmla="*/ 385 h 795"/>
                  <a:gd name="T80" fmla="*/ 560 w 720"/>
                  <a:gd name="T81" fmla="*/ 385 h 795"/>
                  <a:gd name="T82" fmla="*/ 560 w 720"/>
                  <a:gd name="T83" fmla="*/ 0 h 795"/>
                  <a:gd name="T84" fmla="*/ 540 w 720"/>
                  <a:gd name="T85" fmla="*/ 0 h 795"/>
                  <a:gd name="T86" fmla="*/ 540 w 720"/>
                  <a:gd name="T87" fmla="*/ 395 h 795"/>
                  <a:gd name="T88" fmla="*/ 540 w 720"/>
                  <a:gd name="T89" fmla="*/ 532 h 795"/>
                  <a:gd name="T90" fmla="*/ 176 w 720"/>
                  <a:gd name="T91" fmla="*/ 0 h 795"/>
                  <a:gd name="T92" fmla="*/ 161 w 720"/>
                  <a:gd name="T93" fmla="*/ 0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20" h="795">
                    <a:moveTo>
                      <a:pt x="701" y="761"/>
                    </a:moveTo>
                    <a:lnTo>
                      <a:pt x="560" y="556"/>
                    </a:lnTo>
                    <a:lnTo>
                      <a:pt x="560" y="410"/>
                    </a:lnTo>
                    <a:lnTo>
                      <a:pt x="701" y="410"/>
                    </a:lnTo>
                    <a:lnTo>
                      <a:pt x="701" y="761"/>
                    </a:lnTo>
                    <a:close/>
                    <a:moveTo>
                      <a:pt x="20" y="600"/>
                    </a:moveTo>
                    <a:lnTo>
                      <a:pt x="20" y="39"/>
                    </a:lnTo>
                    <a:lnTo>
                      <a:pt x="161" y="244"/>
                    </a:lnTo>
                    <a:lnTo>
                      <a:pt x="161" y="600"/>
                    </a:lnTo>
                    <a:lnTo>
                      <a:pt x="20" y="600"/>
                    </a:lnTo>
                    <a:close/>
                    <a:moveTo>
                      <a:pt x="180" y="39"/>
                    </a:moveTo>
                    <a:lnTo>
                      <a:pt x="180" y="39"/>
                    </a:lnTo>
                    <a:lnTo>
                      <a:pt x="540" y="566"/>
                    </a:lnTo>
                    <a:lnTo>
                      <a:pt x="540" y="761"/>
                    </a:lnTo>
                    <a:lnTo>
                      <a:pt x="180" y="234"/>
                    </a:lnTo>
                    <a:lnTo>
                      <a:pt x="180" y="39"/>
                    </a:lnTo>
                    <a:close/>
                    <a:moveTo>
                      <a:pt x="161" y="0"/>
                    </a:moveTo>
                    <a:lnTo>
                      <a:pt x="161" y="21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600"/>
                    </a:lnTo>
                    <a:lnTo>
                      <a:pt x="0" y="615"/>
                    </a:lnTo>
                    <a:lnTo>
                      <a:pt x="0" y="795"/>
                    </a:lnTo>
                    <a:lnTo>
                      <a:pt x="10" y="795"/>
                    </a:lnTo>
                    <a:lnTo>
                      <a:pt x="20" y="795"/>
                    </a:lnTo>
                    <a:lnTo>
                      <a:pt x="20" y="615"/>
                    </a:lnTo>
                    <a:lnTo>
                      <a:pt x="161" y="615"/>
                    </a:lnTo>
                    <a:lnTo>
                      <a:pt x="161" y="795"/>
                    </a:lnTo>
                    <a:lnTo>
                      <a:pt x="171" y="795"/>
                    </a:lnTo>
                    <a:lnTo>
                      <a:pt x="180" y="795"/>
                    </a:lnTo>
                    <a:lnTo>
                      <a:pt x="180" y="268"/>
                    </a:lnTo>
                    <a:lnTo>
                      <a:pt x="540" y="795"/>
                    </a:lnTo>
                    <a:lnTo>
                      <a:pt x="560" y="795"/>
                    </a:lnTo>
                    <a:lnTo>
                      <a:pt x="560" y="590"/>
                    </a:lnTo>
                    <a:lnTo>
                      <a:pt x="701" y="795"/>
                    </a:lnTo>
                    <a:lnTo>
                      <a:pt x="720" y="795"/>
                    </a:lnTo>
                    <a:lnTo>
                      <a:pt x="720" y="0"/>
                    </a:lnTo>
                    <a:lnTo>
                      <a:pt x="710" y="0"/>
                    </a:lnTo>
                    <a:lnTo>
                      <a:pt x="701" y="0"/>
                    </a:lnTo>
                    <a:lnTo>
                      <a:pt x="701" y="385"/>
                    </a:lnTo>
                    <a:lnTo>
                      <a:pt x="560" y="385"/>
                    </a:lnTo>
                    <a:lnTo>
                      <a:pt x="560" y="0"/>
                    </a:lnTo>
                    <a:lnTo>
                      <a:pt x="540" y="0"/>
                    </a:lnTo>
                    <a:lnTo>
                      <a:pt x="540" y="395"/>
                    </a:lnTo>
                    <a:lnTo>
                      <a:pt x="540" y="532"/>
                    </a:lnTo>
                    <a:lnTo>
                      <a:pt x="176" y="0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Freeform 51"/>
              <p:cNvSpPr>
                <a:spLocks noEditPoints="1"/>
              </p:cNvSpPr>
              <p:nvPr/>
            </p:nvSpPr>
            <p:spPr bwMode="auto">
              <a:xfrm>
                <a:off x="4549775" y="3748088"/>
                <a:ext cx="1143000" cy="1262063"/>
              </a:xfrm>
              <a:custGeom>
                <a:avLst/>
                <a:gdLst>
                  <a:gd name="T0" fmla="*/ 701 w 720"/>
                  <a:gd name="T1" fmla="*/ 761 h 795"/>
                  <a:gd name="T2" fmla="*/ 560 w 720"/>
                  <a:gd name="T3" fmla="*/ 556 h 795"/>
                  <a:gd name="T4" fmla="*/ 560 w 720"/>
                  <a:gd name="T5" fmla="*/ 410 h 795"/>
                  <a:gd name="T6" fmla="*/ 701 w 720"/>
                  <a:gd name="T7" fmla="*/ 410 h 795"/>
                  <a:gd name="T8" fmla="*/ 701 w 720"/>
                  <a:gd name="T9" fmla="*/ 761 h 795"/>
                  <a:gd name="T10" fmla="*/ 20 w 720"/>
                  <a:gd name="T11" fmla="*/ 600 h 795"/>
                  <a:gd name="T12" fmla="*/ 20 w 720"/>
                  <a:gd name="T13" fmla="*/ 39 h 795"/>
                  <a:gd name="T14" fmla="*/ 161 w 720"/>
                  <a:gd name="T15" fmla="*/ 244 h 795"/>
                  <a:gd name="T16" fmla="*/ 161 w 720"/>
                  <a:gd name="T17" fmla="*/ 600 h 795"/>
                  <a:gd name="T18" fmla="*/ 20 w 720"/>
                  <a:gd name="T19" fmla="*/ 600 h 795"/>
                  <a:gd name="T20" fmla="*/ 180 w 720"/>
                  <a:gd name="T21" fmla="*/ 39 h 795"/>
                  <a:gd name="T22" fmla="*/ 180 w 720"/>
                  <a:gd name="T23" fmla="*/ 39 h 795"/>
                  <a:gd name="T24" fmla="*/ 540 w 720"/>
                  <a:gd name="T25" fmla="*/ 566 h 795"/>
                  <a:gd name="T26" fmla="*/ 540 w 720"/>
                  <a:gd name="T27" fmla="*/ 761 h 795"/>
                  <a:gd name="T28" fmla="*/ 180 w 720"/>
                  <a:gd name="T29" fmla="*/ 234 h 795"/>
                  <a:gd name="T30" fmla="*/ 180 w 720"/>
                  <a:gd name="T31" fmla="*/ 39 h 795"/>
                  <a:gd name="T32" fmla="*/ 161 w 720"/>
                  <a:gd name="T33" fmla="*/ 0 h 795"/>
                  <a:gd name="T34" fmla="*/ 161 w 720"/>
                  <a:gd name="T35" fmla="*/ 210 h 795"/>
                  <a:gd name="T36" fmla="*/ 15 w 720"/>
                  <a:gd name="T37" fmla="*/ 0 h 795"/>
                  <a:gd name="T38" fmla="*/ 0 w 720"/>
                  <a:gd name="T39" fmla="*/ 0 h 795"/>
                  <a:gd name="T40" fmla="*/ 0 w 720"/>
                  <a:gd name="T41" fmla="*/ 600 h 795"/>
                  <a:gd name="T42" fmla="*/ 0 w 720"/>
                  <a:gd name="T43" fmla="*/ 615 h 795"/>
                  <a:gd name="T44" fmla="*/ 0 w 720"/>
                  <a:gd name="T45" fmla="*/ 795 h 795"/>
                  <a:gd name="T46" fmla="*/ 10 w 720"/>
                  <a:gd name="T47" fmla="*/ 795 h 795"/>
                  <a:gd name="T48" fmla="*/ 20 w 720"/>
                  <a:gd name="T49" fmla="*/ 795 h 795"/>
                  <a:gd name="T50" fmla="*/ 20 w 720"/>
                  <a:gd name="T51" fmla="*/ 615 h 795"/>
                  <a:gd name="T52" fmla="*/ 161 w 720"/>
                  <a:gd name="T53" fmla="*/ 615 h 795"/>
                  <a:gd name="T54" fmla="*/ 161 w 720"/>
                  <a:gd name="T55" fmla="*/ 795 h 795"/>
                  <a:gd name="T56" fmla="*/ 171 w 720"/>
                  <a:gd name="T57" fmla="*/ 795 h 795"/>
                  <a:gd name="T58" fmla="*/ 180 w 720"/>
                  <a:gd name="T59" fmla="*/ 795 h 795"/>
                  <a:gd name="T60" fmla="*/ 180 w 720"/>
                  <a:gd name="T61" fmla="*/ 268 h 795"/>
                  <a:gd name="T62" fmla="*/ 540 w 720"/>
                  <a:gd name="T63" fmla="*/ 795 h 795"/>
                  <a:gd name="T64" fmla="*/ 560 w 720"/>
                  <a:gd name="T65" fmla="*/ 795 h 795"/>
                  <a:gd name="T66" fmla="*/ 560 w 720"/>
                  <a:gd name="T67" fmla="*/ 590 h 795"/>
                  <a:gd name="T68" fmla="*/ 701 w 720"/>
                  <a:gd name="T69" fmla="*/ 795 h 795"/>
                  <a:gd name="T70" fmla="*/ 720 w 720"/>
                  <a:gd name="T71" fmla="*/ 795 h 795"/>
                  <a:gd name="T72" fmla="*/ 720 w 720"/>
                  <a:gd name="T73" fmla="*/ 0 h 795"/>
                  <a:gd name="T74" fmla="*/ 710 w 720"/>
                  <a:gd name="T75" fmla="*/ 0 h 795"/>
                  <a:gd name="T76" fmla="*/ 701 w 720"/>
                  <a:gd name="T77" fmla="*/ 0 h 795"/>
                  <a:gd name="T78" fmla="*/ 701 w 720"/>
                  <a:gd name="T79" fmla="*/ 385 h 795"/>
                  <a:gd name="T80" fmla="*/ 560 w 720"/>
                  <a:gd name="T81" fmla="*/ 385 h 795"/>
                  <a:gd name="T82" fmla="*/ 560 w 720"/>
                  <a:gd name="T83" fmla="*/ 0 h 795"/>
                  <a:gd name="T84" fmla="*/ 540 w 720"/>
                  <a:gd name="T85" fmla="*/ 0 h 795"/>
                  <a:gd name="T86" fmla="*/ 540 w 720"/>
                  <a:gd name="T87" fmla="*/ 395 h 795"/>
                  <a:gd name="T88" fmla="*/ 540 w 720"/>
                  <a:gd name="T89" fmla="*/ 532 h 795"/>
                  <a:gd name="T90" fmla="*/ 176 w 720"/>
                  <a:gd name="T91" fmla="*/ 0 h 795"/>
                  <a:gd name="T92" fmla="*/ 161 w 720"/>
                  <a:gd name="T93" fmla="*/ 0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20" h="795">
                    <a:moveTo>
                      <a:pt x="701" y="761"/>
                    </a:moveTo>
                    <a:lnTo>
                      <a:pt x="560" y="556"/>
                    </a:lnTo>
                    <a:lnTo>
                      <a:pt x="560" y="410"/>
                    </a:lnTo>
                    <a:lnTo>
                      <a:pt x="701" y="410"/>
                    </a:lnTo>
                    <a:lnTo>
                      <a:pt x="701" y="761"/>
                    </a:lnTo>
                    <a:moveTo>
                      <a:pt x="20" y="600"/>
                    </a:moveTo>
                    <a:lnTo>
                      <a:pt x="20" y="39"/>
                    </a:lnTo>
                    <a:lnTo>
                      <a:pt x="161" y="244"/>
                    </a:lnTo>
                    <a:lnTo>
                      <a:pt x="161" y="600"/>
                    </a:lnTo>
                    <a:lnTo>
                      <a:pt x="20" y="600"/>
                    </a:lnTo>
                    <a:moveTo>
                      <a:pt x="180" y="39"/>
                    </a:moveTo>
                    <a:lnTo>
                      <a:pt x="180" y="39"/>
                    </a:lnTo>
                    <a:lnTo>
                      <a:pt x="540" y="566"/>
                    </a:lnTo>
                    <a:lnTo>
                      <a:pt x="540" y="761"/>
                    </a:lnTo>
                    <a:lnTo>
                      <a:pt x="180" y="234"/>
                    </a:lnTo>
                    <a:lnTo>
                      <a:pt x="180" y="39"/>
                    </a:lnTo>
                    <a:moveTo>
                      <a:pt x="161" y="0"/>
                    </a:moveTo>
                    <a:lnTo>
                      <a:pt x="161" y="21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600"/>
                    </a:lnTo>
                    <a:lnTo>
                      <a:pt x="0" y="615"/>
                    </a:lnTo>
                    <a:lnTo>
                      <a:pt x="0" y="795"/>
                    </a:lnTo>
                    <a:lnTo>
                      <a:pt x="10" y="795"/>
                    </a:lnTo>
                    <a:lnTo>
                      <a:pt x="20" y="795"/>
                    </a:lnTo>
                    <a:lnTo>
                      <a:pt x="20" y="615"/>
                    </a:lnTo>
                    <a:lnTo>
                      <a:pt x="161" y="615"/>
                    </a:lnTo>
                    <a:lnTo>
                      <a:pt x="161" y="795"/>
                    </a:lnTo>
                    <a:lnTo>
                      <a:pt x="171" y="795"/>
                    </a:lnTo>
                    <a:lnTo>
                      <a:pt x="180" y="795"/>
                    </a:lnTo>
                    <a:lnTo>
                      <a:pt x="180" y="268"/>
                    </a:lnTo>
                    <a:lnTo>
                      <a:pt x="540" y="795"/>
                    </a:lnTo>
                    <a:lnTo>
                      <a:pt x="560" y="795"/>
                    </a:lnTo>
                    <a:lnTo>
                      <a:pt x="560" y="590"/>
                    </a:lnTo>
                    <a:lnTo>
                      <a:pt x="701" y="795"/>
                    </a:lnTo>
                    <a:lnTo>
                      <a:pt x="720" y="795"/>
                    </a:lnTo>
                    <a:lnTo>
                      <a:pt x="720" y="0"/>
                    </a:lnTo>
                    <a:lnTo>
                      <a:pt x="710" y="0"/>
                    </a:lnTo>
                    <a:lnTo>
                      <a:pt x="701" y="0"/>
                    </a:lnTo>
                    <a:lnTo>
                      <a:pt x="701" y="385"/>
                    </a:lnTo>
                    <a:lnTo>
                      <a:pt x="560" y="385"/>
                    </a:lnTo>
                    <a:lnTo>
                      <a:pt x="560" y="0"/>
                    </a:lnTo>
                    <a:lnTo>
                      <a:pt x="540" y="0"/>
                    </a:lnTo>
                    <a:lnTo>
                      <a:pt x="540" y="395"/>
                    </a:lnTo>
                    <a:lnTo>
                      <a:pt x="540" y="532"/>
                    </a:lnTo>
                    <a:lnTo>
                      <a:pt x="176" y="0"/>
                    </a:lnTo>
                    <a:lnTo>
                      <a:pt x="1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3768784" y="3778102"/>
              <a:ext cx="1123848" cy="1107322"/>
              <a:chOff x="2687638" y="1111251"/>
              <a:chExt cx="1187450" cy="1169988"/>
            </a:xfrm>
          </p:grpSpPr>
          <p:sp>
            <p:nvSpPr>
              <p:cNvPr id="74" name="Freeform 33"/>
              <p:cNvSpPr>
                <a:spLocks/>
              </p:cNvSpPr>
              <p:nvPr/>
            </p:nvSpPr>
            <p:spPr bwMode="auto">
              <a:xfrm>
                <a:off x="2716213" y="1898651"/>
                <a:ext cx="360362" cy="382588"/>
              </a:xfrm>
              <a:custGeom>
                <a:avLst/>
                <a:gdLst>
                  <a:gd name="T0" fmla="*/ 227 w 227"/>
                  <a:gd name="T1" fmla="*/ 0 h 241"/>
                  <a:gd name="T2" fmla="*/ 98 w 227"/>
                  <a:gd name="T3" fmla="*/ 0 h 241"/>
                  <a:gd name="T4" fmla="*/ 0 w 227"/>
                  <a:gd name="T5" fmla="*/ 241 h 241"/>
                  <a:gd name="T6" fmla="*/ 129 w 227"/>
                  <a:gd name="T7" fmla="*/ 241 h 241"/>
                  <a:gd name="T8" fmla="*/ 227 w 227"/>
                  <a:gd name="T9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7" h="241">
                    <a:moveTo>
                      <a:pt x="227" y="0"/>
                    </a:moveTo>
                    <a:lnTo>
                      <a:pt x="98" y="0"/>
                    </a:lnTo>
                    <a:lnTo>
                      <a:pt x="0" y="241"/>
                    </a:lnTo>
                    <a:lnTo>
                      <a:pt x="129" y="241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DD2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34"/>
              <p:cNvSpPr>
                <a:spLocks/>
              </p:cNvSpPr>
              <p:nvPr/>
            </p:nvSpPr>
            <p:spPr bwMode="auto">
              <a:xfrm>
                <a:off x="2716213" y="1898651"/>
                <a:ext cx="360362" cy="382588"/>
              </a:xfrm>
              <a:custGeom>
                <a:avLst/>
                <a:gdLst>
                  <a:gd name="T0" fmla="*/ 227 w 227"/>
                  <a:gd name="T1" fmla="*/ 0 h 241"/>
                  <a:gd name="T2" fmla="*/ 98 w 227"/>
                  <a:gd name="T3" fmla="*/ 0 h 241"/>
                  <a:gd name="T4" fmla="*/ 0 w 227"/>
                  <a:gd name="T5" fmla="*/ 241 h 241"/>
                  <a:gd name="T6" fmla="*/ 129 w 227"/>
                  <a:gd name="T7" fmla="*/ 241 h 241"/>
                  <a:gd name="T8" fmla="*/ 227 w 227"/>
                  <a:gd name="T9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7" h="241">
                    <a:moveTo>
                      <a:pt x="227" y="0"/>
                    </a:moveTo>
                    <a:lnTo>
                      <a:pt x="98" y="0"/>
                    </a:lnTo>
                    <a:lnTo>
                      <a:pt x="0" y="241"/>
                    </a:lnTo>
                    <a:lnTo>
                      <a:pt x="129" y="241"/>
                    </a:lnTo>
                    <a:lnTo>
                      <a:pt x="22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35"/>
              <p:cNvSpPr>
                <a:spLocks/>
              </p:cNvSpPr>
              <p:nvPr/>
            </p:nvSpPr>
            <p:spPr bwMode="auto">
              <a:xfrm>
                <a:off x="3295650" y="1146176"/>
                <a:ext cx="382587" cy="723900"/>
              </a:xfrm>
              <a:custGeom>
                <a:avLst/>
                <a:gdLst>
                  <a:gd name="T0" fmla="*/ 62 w 241"/>
                  <a:gd name="T1" fmla="*/ 0 h 456"/>
                  <a:gd name="T2" fmla="*/ 0 w 241"/>
                  <a:gd name="T3" fmla="*/ 165 h 456"/>
                  <a:gd name="T4" fmla="*/ 116 w 241"/>
                  <a:gd name="T5" fmla="*/ 456 h 456"/>
                  <a:gd name="T6" fmla="*/ 241 w 241"/>
                  <a:gd name="T7" fmla="*/ 456 h 456"/>
                  <a:gd name="T8" fmla="*/ 62 w 241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456">
                    <a:moveTo>
                      <a:pt x="62" y="0"/>
                    </a:moveTo>
                    <a:lnTo>
                      <a:pt x="0" y="165"/>
                    </a:lnTo>
                    <a:lnTo>
                      <a:pt x="116" y="456"/>
                    </a:lnTo>
                    <a:lnTo>
                      <a:pt x="241" y="456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36"/>
              <p:cNvSpPr>
                <a:spLocks/>
              </p:cNvSpPr>
              <p:nvPr/>
            </p:nvSpPr>
            <p:spPr bwMode="auto">
              <a:xfrm>
                <a:off x="3295650" y="1146176"/>
                <a:ext cx="382587" cy="723900"/>
              </a:xfrm>
              <a:custGeom>
                <a:avLst/>
                <a:gdLst>
                  <a:gd name="T0" fmla="*/ 62 w 241"/>
                  <a:gd name="T1" fmla="*/ 0 h 456"/>
                  <a:gd name="T2" fmla="*/ 0 w 241"/>
                  <a:gd name="T3" fmla="*/ 165 h 456"/>
                  <a:gd name="T4" fmla="*/ 116 w 241"/>
                  <a:gd name="T5" fmla="*/ 456 h 456"/>
                  <a:gd name="T6" fmla="*/ 241 w 241"/>
                  <a:gd name="T7" fmla="*/ 456 h 456"/>
                  <a:gd name="T8" fmla="*/ 62 w 241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456">
                    <a:moveTo>
                      <a:pt x="62" y="0"/>
                    </a:moveTo>
                    <a:lnTo>
                      <a:pt x="0" y="165"/>
                    </a:lnTo>
                    <a:lnTo>
                      <a:pt x="116" y="456"/>
                    </a:lnTo>
                    <a:lnTo>
                      <a:pt x="241" y="456"/>
                    </a:lnTo>
                    <a:lnTo>
                      <a:pt x="6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Freeform 43"/>
              <p:cNvSpPr>
                <a:spLocks noEditPoints="1"/>
              </p:cNvSpPr>
              <p:nvPr/>
            </p:nvSpPr>
            <p:spPr bwMode="auto">
              <a:xfrm>
                <a:off x="2687638" y="1111251"/>
                <a:ext cx="1187450" cy="1169988"/>
              </a:xfrm>
              <a:custGeom>
                <a:avLst/>
                <a:gdLst>
                  <a:gd name="T0" fmla="*/ 272 w 748"/>
                  <a:gd name="T1" fmla="*/ 478 h 737"/>
                  <a:gd name="T2" fmla="*/ 374 w 748"/>
                  <a:gd name="T3" fmla="*/ 210 h 737"/>
                  <a:gd name="T4" fmla="*/ 477 w 748"/>
                  <a:gd name="T5" fmla="*/ 478 h 737"/>
                  <a:gd name="T6" fmla="*/ 272 w 748"/>
                  <a:gd name="T7" fmla="*/ 478 h 737"/>
                  <a:gd name="T8" fmla="*/ 125 w 748"/>
                  <a:gd name="T9" fmla="*/ 478 h 737"/>
                  <a:gd name="T10" fmla="*/ 298 w 748"/>
                  <a:gd name="T11" fmla="*/ 22 h 737"/>
                  <a:gd name="T12" fmla="*/ 365 w 748"/>
                  <a:gd name="T13" fmla="*/ 187 h 737"/>
                  <a:gd name="T14" fmla="*/ 249 w 748"/>
                  <a:gd name="T15" fmla="*/ 478 h 737"/>
                  <a:gd name="T16" fmla="*/ 125 w 748"/>
                  <a:gd name="T17" fmla="*/ 478 h 737"/>
                  <a:gd name="T18" fmla="*/ 383 w 748"/>
                  <a:gd name="T19" fmla="*/ 187 h 737"/>
                  <a:gd name="T20" fmla="*/ 383 w 748"/>
                  <a:gd name="T21" fmla="*/ 187 h 737"/>
                  <a:gd name="T22" fmla="*/ 445 w 748"/>
                  <a:gd name="T23" fmla="*/ 22 h 737"/>
                  <a:gd name="T24" fmla="*/ 624 w 748"/>
                  <a:gd name="T25" fmla="*/ 478 h 737"/>
                  <a:gd name="T26" fmla="*/ 499 w 748"/>
                  <a:gd name="T27" fmla="*/ 478 h 737"/>
                  <a:gd name="T28" fmla="*/ 383 w 748"/>
                  <a:gd name="T29" fmla="*/ 187 h 737"/>
                  <a:gd name="T30" fmla="*/ 454 w 748"/>
                  <a:gd name="T31" fmla="*/ 0 h 737"/>
                  <a:gd name="T32" fmla="*/ 437 w 748"/>
                  <a:gd name="T33" fmla="*/ 0 h 737"/>
                  <a:gd name="T34" fmla="*/ 374 w 748"/>
                  <a:gd name="T35" fmla="*/ 165 h 737"/>
                  <a:gd name="T36" fmla="*/ 307 w 748"/>
                  <a:gd name="T37" fmla="*/ 0 h 737"/>
                  <a:gd name="T38" fmla="*/ 289 w 748"/>
                  <a:gd name="T39" fmla="*/ 0 h 737"/>
                  <a:gd name="T40" fmla="*/ 0 w 748"/>
                  <a:gd name="T41" fmla="*/ 737 h 737"/>
                  <a:gd name="T42" fmla="*/ 18 w 748"/>
                  <a:gd name="T43" fmla="*/ 737 h 737"/>
                  <a:gd name="T44" fmla="*/ 116 w 748"/>
                  <a:gd name="T45" fmla="*/ 496 h 737"/>
                  <a:gd name="T46" fmla="*/ 245 w 748"/>
                  <a:gd name="T47" fmla="*/ 496 h 737"/>
                  <a:gd name="T48" fmla="*/ 147 w 748"/>
                  <a:gd name="T49" fmla="*/ 737 h 737"/>
                  <a:gd name="T50" fmla="*/ 151 w 748"/>
                  <a:gd name="T51" fmla="*/ 737 h 737"/>
                  <a:gd name="T52" fmla="*/ 165 w 748"/>
                  <a:gd name="T53" fmla="*/ 737 h 737"/>
                  <a:gd name="T54" fmla="*/ 263 w 748"/>
                  <a:gd name="T55" fmla="*/ 496 h 737"/>
                  <a:gd name="T56" fmla="*/ 481 w 748"/>
                  <a:gd name="T57" fmla="*/ 496 h 737"/>
                  <a:gd name="T58" fmla="*/ 584 w 748"/>
                  <a:gd name="T59" fmla="*/ 737 h 737"/>
                  <a:gd name="T60" fmla="*/ 601 w 748"/>
                  <a:gd name="T61" fmla="*/ 737 h 737"/>
                  <a:gd name="T62" fmla="*/ 503 w 748"/>
                  <a:gd name="T63" fmla="*/ 496 h 737"/>
                  <a:gd name="T64" fmla="*/ 628 w 748"/>
                  <a:gd name="T65" fmla="*/ 496 h 737"/>
                  <a:gd name="T66" fmla="*/ 731 w 748"/>
                  <a:gd name="T67" fmla="*/ 737 h 737"/>
                  <a:gd name="T68" fmla="*/ 748 w 748"/>
                  <a:gd name="T69" fmla="*/ 737 h 737"/>
                  <a:gd name="T70" fmla="*/ 454 w 748"/>
                  <a:gd name="T71" fmla="*/ 0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48" h="737">
                    <a:moveTo>
                      <a:pt x="272" y="478"/>
                    </a:moveTo>
                    <a:lnTo>
                      <a:pt x="374" y="210"/>
                    </a:lnTo>
                    <a:lnTo>
                      <a:pt x="477" y="478"/>
                    </a:lnTo>
                    <a:lnTo>
                      <a:pt x="272" y="478"/>
                    </a:lnTo>
                    <a:close/>
                    <a:moveTo>
                      <a:pt x="125" y="478"/>
                    </a:moveTo>
                    <a:lnTo>
                      <a:pt x="298" y="22"/>
                    </a:lnTo>
                    <a:lnTo>
                      <a:pt x="365" y="187"/>
                    </a:lnTo>
                    <a:lnTo>
                      <a:pt x="249" y="478"/>
                    </a:lnTo>
                    <a:lnTo>
                      <a:pt x="125" y="478"/>
                    </a:lnTo>
                    <a:close/>
                    <a:moveTo>
                      <a:pt x="383" y="187"/>
                    </a:moveTo>
                    <a:lnTo>
                      <a:pt x="383" y="187"/>
                    </a:lnTo>
                    <a:lnTo>
                      <a:pt x="445" y="22"/>
                    </a:lnTo>
                    <a:lnTo>
                      <a:pt x="624" y="478"/>
                    </a:lnTo>
                    <a:lnTo>
                      <a:pt x="499" y="478"/>
                    </a:lnTo>
                    <a:lnTo>
                      <a:pt x="383" y="187"/>
                    </a:lnTo>
                    <a:close/>
                    <a:moveTo>
                      <a:pt x="454" y="0"/>
                    </a:moveTo>
                    <a:lnTo>
                      <a:pt x="437" y="0"/>
                    </a:lnTo>
                    <a:lnTo>
                      <a:pt x="374" y="165"/>
                    </a:lnTo>
                    <a:lnTo>
                      <a:pt x="307" y="0"/>
                    </a:lnTo>
                    <a:lnTo>
                      <a:pt x="289" y="0"/>
                    </a:lnTo>
                    <a:lnTo>
                      <a:pt x="0" y="737"/>
                    </a:lnTo>
                    <a:lnTo>
                      <a:pt x="18" y="737"/>
                    </a:lnTo>
                    <a:lnTo>
                      <a:pt x="116" y="496"/>
                    </a:lnTo>
                    <a:lnTo>
                      <a:pt x="245" y="496"/>
                    </a:lnTo>
                    <a:lnTo>
                      <a:pt x="147" y="737"/>
                    </a:lnTo>
                    <a:lnTo>
                      <a:pt x="151" y="737"/>
                    </a:lnTo>
                    <a:lnTo>
                      <a:pt x="165" y="737"/>
                    </a:lnTo>
                    <a:lnTo>
                      <a:pt x="263" y="496"/>
                    </a:lnTo>
                    <a:lnTo>
                      <a:pt x="481" y="496"/>
                    </a:lnTo>
                    <a:lnTo>
                      <a:pt x="584" y="737"/>
                    </a:lnTo>
                    <a:lnTo>
                      <a:pt x="601" y="737"/>
                    </a:lnTo>
                    <a:lnTo>
                      <a:pt x="503" y="496"/>
                    </a:lnTo>
                    <a:lnTo>
                      <a:pt x="628" y="496"/>
                    </a:lnTo>
                    <a:lnTo>
                      <a:pt x="731" y="737"/>
                    </a:lnTo>
                    <a:lnTo>
                      <a:pt x="748" y="737"/>
                    </a:lnTo>
                    <a:lnTo>
                      <a:pt x="4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44"/>
              <p:cNvSpPr>
                <a:spLocks noEditPoints="1"/>
              </p:cNvSpPr>
              <p:nvPr/>
            </p:nvSpPr>
            <p:spPr bwMode="auto">
              <a:xfrm>
                <a:off x="2687638" y="1111251"/>
                <a:ext cx="1187450" cy="1169988"/>
              </a:xfrm>
              <a:custGeom>
                <a:avLst/>
                <a:gdLst>
                  <a:gd name="T0" fmla="*/ 272 w 748"/>
                  <a:gd name="T1" fmla="*/ 478 h 737"/>
                  <a:gd name="T2" fmla="*/ 374 w 748"/>
                  <a:gd name="T3" fmla="*/ 210 h 737"/>
                  <a:gd name="T4" fmla="*/ 477 w 748"/>
                  <a:gd name="T5" fmla="*/ 478 h 737"/>
                  <a:gd name="T6" fmla="*/ 272 w 748"/>
                  <a:gd name="T7" fmla="*/ 478 h 737"/>
                  <a:gd name="T8" fmla="*/ 125 w 748"/>
                  <a:gd name="T9" fmla="*/ 478 h 737"/>
                  <a:gd name="T10" fmla="*/ 298 w 748"/>
                  <a:gd name="T11" fmla="*/ 22 h 737"/>
                  <a:gd name="T12" fmla="*/ 365 w 748"/>
                  <a:gd name="T13" fmla="*/ 187 h 737"/>
                  <a:gd name="T14" fmla="*/ 249 w 748"/>
                  <a:gd name="T15" fmla="*/ 478 h 737"/>
                  <a:gd name="T16" fmla="*/ 125 w 748"/>
                  <a:gd name="T17" fmla="*/ 478 h 737"/>
                  <a:gd name="T18" fmla="*/ 383 w 748"/>
                  <a:gd name="T19" fmla="*/ 187 h 737"/>
                  <a:gd name="T20" fmla="*/ 383 w 748"/>
                  <a:gd name="T21" fmla="*/ 187 h 737"/>
                  <a:gd name="T22" fmla="*/ 445 w 748"/>
                  <a:gd name="T23" fmla="*/ 22 h 737"/>
                  <a:gd name="T24" fmla="*/ 624 w 748"/>
                  <a:gd name="T25" fmla="*/ 478 h 737"/>
                  <a:gd name="T26" fmla="*/ 499 w 748"/>
                  <a:gd name="T27" fmla="*/ 478 h 737"/>
                  <a:gd name="T28" fmla="*/ 383 w 748"/>
                  <a:gd name="T29" fmla="*/ 187 h 737"/>
                  <a:gd name="T30" fmla="*/ 454 w 748"/>
                  <a:gd name="T31" fmla="*/ 0 h 737"/>
                  <a:gd name="T32" fmla="*/ 437 w 748"/>
                  <a:gd name="T33" fmla="*/ 0 h 737"/>
                  <a:gd name="T34" fmla="*/ 374 w 748"/>
                  <a:gd name="T35" fmla="*/ 165 h 737"/>
                  <a:gd name="T36" fmla="*/ 307 w 748"/>
                  <a:gd name="T37" fmla="*/ 0 h 737"/>
                  <a:gd name="T38" fmla="*/ 289 w 748"/>
                  <a:gd name="T39" fmla="*/ 0 h 737"/>
                  <a:gd name="T40" fmla="*/ 0 w 748"/>
                  <a:gd name="T41" fmla="*/ 737 h 737"/>
                  <a:gd name="T42" fmla="*/ 18 w 748"/>
                  <a:gd name="T43" fmla="*/ 737 h 737"/>
                  <a:gd name="T44" fmla="*/ 116 w 748"/>
                  <a:gd name="T45" fmla="*/ 496 h 737"/>
                  <a:gd name="T46" fmla="*/ 245 w 748"/>
                  <a:gd name="T47" fmla="*/ 496 h 737"/>
                  <a:gd name="T48" fmla="*/ 147 w 748"/>
                  <a:gd name="T49" fmla="*/ 737 h 737"/>
                  <a:gd name="T50" fmla="*/ 151 w 748"/>
                  <a:gd name="T51" fmla="*/ 737 h 737"/>
                  <a:gd name="T52" fmla="*/ 165 w 748"/>
                  <a:gd name="T53" fmla="*/ 737 h 737"/>
                  <a:gd name="T54" fmla="*/ 263 w 748"/>
                  <a:gd name="T55" fmla="*/ 496 h 737"/>
                  <a:gd name="T56" fmla="*/ 481 w 748"/>
                  <a:gd name="T57" fmla="*/ 496 h 737"/>
                  <a:gd name="T58" fmla="*/ 584 w 748"/>
                  <a:gd name="T59" fmla="*/ 737 h 737"/>
                  <a:gd name="T60" fmla="*/ 601 w 748"/>
                  <a:gd name="T61" fmla="*/ 737 h 737"/>
                  <a:gd name="T62" fmla="*/ 503 w 748"/>
                  <a:gd name="T63" fmla="*/ 496 h 737"/>
                  <a:gd name="T64" fmla="*/ 628 w 748"/>
                  <a:gd name="T65" fmla="*/ 496 h 737"/>
                  <a:gd name="T66" fmla="*/ 731 w 748"/>
                  <a:gd name="T67" fmla="*/ 737 h 737"/>
                  <a:gd name="T68" fmla="*/ 748 w 748"/>
                  <a:gd name="T69" fmla="*/ 737 h 737"/>
                  <a:gd name="T70" fmla="*/ 454 w 748"/>
                  <a:gd name="T71" fmla="*/ 0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48" h="737">
                    <a:moveTo>
                      <a:pt x="272" y="478"/>
                    </a:moveTo>
                    <a:lnTo>
                      <a:pt x="374" y="210"/>
                    </a:lnTo>
                    <a:lnTo>
                      <a:pt x="477" y="478"/>
                    </a:lnTo>
                    <a:lnTo>
                      <a:pt x="272" y="478"/>
                    </a:lnTo>
                    <a:moveTo>
                      <a:pt x="125" y="478"/>
                    </a:moveTo>
                    <a:lnTo>
                      <a:pt x="298" y="22"/>
                    </a:lnTo>
                    <a:lnTo>
                      <a:pt x="365" y="187"/>
                    </a:lnTo>
                    <a:lnTo>
                      <a:pt x="249" y="478"/>
                    </a:lnTo>
                    <a:lnTo>
                      <a:pt x="125" y="478"/>
                    </a:lnTo>
                    <a:moveTo>
                      <a:pt x="383" y="187"/>
                    </a:moveTo>
                    <a:lnTo>
                      <a:pt x="383" y="187"/>
                    </a:lnTo>
                    <a:lnTo>
                      <a:pt x="445" y="22"/>
                    </a:lnTo>
                    <a:lnTo>
                      <a:pt x="624" y="478"/>
                    </a:lnTo>
                    <a:lnTo>
                      <a:pt x="499" y="478"/>
                    </a:lnTo>
                    <a:lnTo>
                      <a:pt x="383" y="187"/>
                    </a:lnTo>
                    <a:moveTo>
                      <a:pt x="454" y="0"/>
                    </a:moveTo>
                    <a:lnTo>
                      <a:pt x="437" y="0"/>
                    </a:lnTo>
                    <a:lnTo>
                      <a:pt x="374" y="165"/>
                    </a:lnTo>
                    <a:lnTo>
                      <a:pt x="307" y="0"/>
                    </a:lnTo>
                    <a:lnTo>
                      <a:pt x="289" y="0"/>
                    </a:lnTo>
                    <a:lnTo>
                      <a:pt x="0" y="737"/>
                    </a:lnTo>
                    <a:lnTo>
                      <a:pt x="18" y="737"/>
                    </a:lnTo>
                    <a:lnTo>
                      <a:pt x="116" y="496"/>
                    </a:lnTo>
                    <a:lnTo>
                      <a:pt x="245" y="496"/>
                    </a:lnTo>
                    <a:lnTo>
                      <a:pt x="147" y="737"/>
                    </a:lnTo>
                    <a:lnTo>
                      <a:pt x="151" y="737"/>
                    </a:lnTo>
                    <a:lnTo>
                      <a:pt x="165" y="737"/>
                    </a:lnTo>
                    <a:lnTo>
                      <a:pt x="263" y="496"/>
                    </a:lnTo>
                    <a:lnTo>
                      <a:pt x="481" y="496"/>
                    </a:lnTo>
                    <a:lnTo>
                      <a:pt x="584" y="737"/>
                    </a:lnTo>
                    <a:lnTo>
                      <a:pt x="601" y="737"/>
                    </a:lnTo>
                    <a:lnTo>
                      <a:pt x="503" y="496"/>
                    </a:lnTo>
                    <a:lnTo>
                      <a:pt x="628" y="496"/>
                    </a:lnTo>
                    <a:lnTo>
                      <a:pt x="731" y="737"/>
                    </a:lnTo>
                    <a:lnTo>
                      <a:pt x="748" y="737"/>
                    </a:lnTo>
                    <a:lnTo>
                      <a:pt x="45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2429270" y="3778102"/>
              <a:ext cx="968375" cy="1060450"/>
              <a:chOff x="2597150" y="2730501"/>
              <a:chExt cx="968375" cy="1060450"/>
            </a:xfrm>
          </p:grpSpPr>
          <p:sp>
            <p:nvSpPr>
              <p:cNvPr id="68" name="Rectangle 24"/>
              <p:cNvSpPr>
                <a:spLocks noChangeArrowheads="1"/>
              </p:cNvSpPr>
              <p:nvPr/>
            </p:nvSpPr>
            <p:spPr bwMode="auto">
              <a:xfrm>
                <a:off x="2987675" y="3556001"/>
                <a:ext cx="187325" cy="207963"/>
              </a:xfrm>
              <a:prstGeom prst="rect">
                <a:avLst/>
              </a:pr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Rectangle 25"/>
              <p:cNvSpPr>
                <a:spLocks noChangeArrowheads="1"/>
              </p:cNvSpPr>
              <p:nvPr/>
            </p:nvSpPr>
            <p:spPr bwMode="auto">
              <a:xfrm>
                <a:off x="2987675" y="3556001"/>
                <a:ext cx="187325" cy="207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Rectangle 26"/>
              <p:cNvSpPr>
                <a:spLocks noChangeArrowheads="1"/>
              </p:cNvSpPr>
              <p:nvPr/>
            </p:nvSpPr>
            <p:spPr bwMode="auto">
              <a:xfrm>
                <a:off x="2987675" y="2749551"/>
                <a:ext cx="187325" cy="228600"/>
              </a:xfrm>
              <a:prstGeom prst="rect">
                <a:avLst/>
              </a:prstGeom>
              <a:solidFill>
                <a:srgbClr val="DD2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Rectangle 27"/>
              <p:cNvSpPr>
                <a:spLocks noChangeArrowheads="1"/>
              </p:cNvSpPr>
              <p:nvPr/>
            </p:nvSpPr>
            <p:spPr bwMode="auto">
              <a:xfrm>
                <a:off x="2987675" y="2749551"/>
                <a:ext cx="187325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57"/>
              <p:cNvSpPr>
                <a:spLocks noEditPoints="1"/>
              </p:cNvSpPr>
              <p:nvPr/>
            </p:nvSpPr>
            <p:spPr bwMode="auto">
              <a:xfrm>
                <a:off x="2597150" y="2730501"/>
                <a:ext cx="968375" cy="1060450"/>
              </a:xfrm>
              <a:custGeom>
                <a:avLst/>
                <a:gdLst>
                  <a:gd name="T0" fmla="*/ 246 w 610"/>
                  <a:gd name="T1" fmla="*/ 520 h 668"/>
                  <a:gd name="T2" fmla="*/ 246 w 610"/>
                  <a:gd name="T3" fmla="*/ 520 h 668"/>
                  <a:gd name="T4" fmla="*/ 246 w 610"/>
                  <a:gd name="T5" fmla="*/ 340 h 668"/>
                  <a:gd name="T6" fmla="*/ 364 w 610"/>
                  <a:gd name="T7" fmla="*/ 340 h 668"/>
                  <a:gd name="T8" fmla="*/ 364 w 610"/>
                  <a:gd name="T9" fmla="*/ 520 h 668"/>
                  <a:gd name="T10" fmla="*/ 364 w 610"/>
                  <a:gd name="T11" fmla="*/ 651 h 668"/>
                  <a:gd name="T12" fmla="*/ 246 w 610"/>
                  <a:gd name="T13" fmla="*/ 651 h 668"/>
                  <a:gd name="T14" fmla="*/ 246 w 610"/>
                  <a:gd name="T15" fmla="*/ 520 h 668"/>
                  <a:gd name="T16" fmla="*/ 246 w 610"/>
                  <a:gd name="T17" fmla="*/ 324 h 668"/>
                  <a:gd name="T18" fmla="*/ 246 w 610"/>
                  <a:gd name="T19" fmla="*/ 172 h 668"/>
                  <a:gd name="T20" fmla="*/ 364 w 610"/>
                  <a:gd name="T21" fmla="*/ 172 h 668"/>
                  <a:gd name="T22" fmla="*/ 364 w 610"/>
                  <a:gd name="T23" fmla="*/ 324 h 668"/>
                  <a:gd name="T24" fmla="*/ 246 w 610"/>
                  <a:gd name="T25" fmla="*/ 324 h 668"/>
                  <a:gd name="T26" fmla="*/ 246 w 610"/>
                  <a:gd name="T27" fmla="*/ 12 h 668"/>
                  <a:gd name="T28" fmla="*/ 246 w 610"/>
                  <a:gd name="T29" fmla="*/ 12 h 668"/>
                  <a:gd name="T30" fmla="*/ 364 w 610"/>
                  <a:gd name="T31" fmla="*/ 12 h 668"/>
                  <a:gd name="T32" fmla="*/ 364 w 610"/>
                  <a:gd name="T33" fmla="*/ 156 h 668"/>
                  <a:gd name="T34" fmla="*/ 246 w 610"/>
                  <a:gd name="T35" fmla="*/ 156 h 668"/>
                  <a:gd name="T36" fmla="*/ 246 w 610"/>
                  <a:gd name="T37" fmla="*/ 12 h 668"/>
                  <a:gd name="T38" fmla="*/ 610 w 610"/>
                  <a:gd name="T39" fmla="*/ 0 h 668"/>
                  <a:gd name="T40" fmla="*/ 475 w 610"/>
                  <a:gd name="T41" fmla="*/ 0 h 668"/>
                  <a:gd name="T42" fmla="*/ 135 w 610"/>
                  <a:gd name="T43" fmla="*/ 0 h 668"/>
                  <a:gd name="T44" fmla="*/ 0 w 610"/>
                  <a:gd name="T45" fmla="*/ 0 h 668"/>
                  <a:gd name="T46" fmla="*/ 0 w 610"/>
                  <a:gd name="T47" fmla="*/ 12 h 668"/>
                  <a:gd name="T48" fmla="*/ 135 w 610"/>
                  <a:gd name="T49" fmla="*/ 12 h 668"/>
                  <a:gd name="T50" fmla="*/ 229 w 610"/>
                  <a:gd name="T51" fmla="*/ 12 h 668"/>
                  <a:gd name="T52" fmla="*/ 229 w 610"/>
                  <a:gd name="T53" fmla="*/ 156 h 668"/>
                  <a:gd name="T54" fmla="*/ 0 w 610"/>
                  <a:gd name="T55" fmla="*/ 156 h 668"/>
                  <a:gd name="T56" fmla="*/ 0 w 610"/>
                  <a:gd name="T57" fmla="*/ 172 h 668"/>
                  <a:gd name="T58" fmla="*/ 229 w 610"/>
                  <a:gd name="T59" fmla="*/ 172 h 668"/>
                  <a:gd name="T60" fmla="*/ 229 w 610"/>
                  <a:gd name="T61" fmla="*/ 324 h 668"/>
                  <a:gd name="T62" fmla="*/ 0 w 610"/>
                  <a:gd name="T63" fmla="*/ 324 h 668"/>
                  <a:gd name="T64" fmla="*/ 0 w 610"/>
                  <a:gd name="T65" fmla="*/ 340 h 668"/>
                  <a:gd name="T66" fmla="*/ 229 w 610"/>
                  <a:gd name="T67" fmla="*/ 340 h 668"/>
                  <a:gd name="T68" fmla="*/ 229 w 610"/>
                  <a:gd name="T69" fmla="*/ 651 h 668"/>
                  <a:gd name="T70" fmla="*/ 229 w 610"/>
                  <a:gd name="T71" fmla="*/ 668 h 668"/>
                  <a:gd name="T72" fmla="*/ 246 w 610"/>
                  <a:gd name="T73" fmla="*/ 668 h 668"/>
                  <a:gd name="T74" fmla="*/ 364 w 610"/>
                  <a:gd name="T75" fmla="*/ 668 h 668"/>
                  <a:gd name="T76" fmla="*/ 381 w 610"/>
                  <a:gd name="T77" fmla="*/ 668 h 668"/>
                  <a:gd name="T78" fmla="*/ 381 w 610"/>
                  <a:gd name="T79" fmla="*/ 651 h 668"/>
                  <a:gd name="T80" fmla="*/ 381 w 610"/>
                  <a:gd name="T81" fmla="*/ 340 h 668"/>
                  <a:gd name="T82" fmla="*/ 610 w 610"/>
                  <a:gd name="T83" fmla="*/ 340 h 668"/>
                  <a:gd name="T84" fmla="*/ 610 w 610"/>
                  <a:gd name="T85" fmla="*/ 324 h 668"/>
                  <a:gd name="T86" fmla="*/ 381 w 610"/>
                  <a:gd name="T87" fmla="*/ 324 h 668"/>
                  <a:gd name="T88" fmla="*/ 381 w 610"/>
                  <a:gd name="T89" fmla="*/ 172 h 668"/>
                  <a:gd name="T90" fmla="*/ 610 w 610"/>
                  <a:gd name="T91" fmla="*/ 172 h 668"/>
                  <a:gd name="T92" fmla="*/ 610 w 610"/>
                  <a:gd name="T93" fmla="*/ 156 h 668"/>
                  <a:gd name="T94" fmla="*/ 381 w 610"/>
                  <a:gd name="T95" fmla="*/ 156 h 668"/>
                  <a:gd name="T96" fmla="*/ 381 w 610"/>
                  <a:gd name="T97" fmla="*/ 12 h 668"/>
                  <a:gd name="T98" fmla="*/ 475 w 610"/>
                  <a:gd name="T99" fmla="*/ 12 h 668"/>
                  <a:gd name="T100" fmla="*/ 610 w 610"/>
                  <a:gd name="T101" fmla="*/ 12 h 668"/>
                  <a:gd name="T102" fmla="*/ 610 w 610"/>
                  <a:gd name="T103" fmla="*/ 0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10" h="668">
                    <a:moveTo>
                      <a:pt x="246" y="520"/>
                    </a:moveTo>
                    <a:lnTo>
                      <a:pt x="246" y="520"/>
                    </a:lnTo>
                    <a:lnTo>
                      <a:pt x="246" y="340"/>
                    </a:lnTo>
                    <a:lnTo>
                      <a:pt x="364" y="340"/>
                    </a:lnTo>
                    <a:lnTo>
                      <a:pt x="364" y="520"/>
                    </a:lnTo>
                    <a:lnTo>
                      <a:pt x="364" y="651"/>
                    </a:lnTo>
                    <a:lnTo>
                      <a:pt x="246" y="651"/>
                    </a:lnTo>
                    <a:lnTo>
                      <a:pt x="246" y="520"/>
                    </a:lnTo>
                    <a:close/>
                    <a:moveTo>
                      <a:pt x="246" y="324"/>
                    </a:moveTo>
                    <a:lnTo>
                      <a:pt x="246" y="172"/>
                    </a:lnTo>
                    <a:lnTo>
                      <a:pt x="364" y="172"/>
                    </a:lnTo>
                    <a:lnTo>
                      <a:pt x="364" y="324"/>
                    </a:lnTo>
                    <a:lnTo>
                      <a:pt x="246" y="324"/>
                    </a:lnTo>
                    <a:close/>
                    <a:moveTo>
                      <a:pt x="246" y="12"/>
                    </a:moveTo>
                    <a:lnTo>
                      <a:pt x="246" y="12"/>
                    </a:lnTo>
                    <a:lnTo>
                      <a:pt x="364" y="12"/>
                    </a:lnTo>
                    <a:lnTo>
                      <a:pt x="364" y="156"/>
                    </a:lnTo>
                    <a:lnTo>
                      <a:pt x="246" y="156"/>
                    </a:lnTo>
                    <a:lnTo>
                      <a:pt x="246" y="12"/>
                    </a:lnTo>
                    <a:close/>
                    <a:moveTo>
                      <a:pt x="610" y="0"/>
                    </a:moveTo>
                    <a:lnTo>
                      <a:pt x="475" y="0"/>
                    </a:lnTo>
                    <a:lnTo>
                      <a:pt x="135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35" y="12"/>
                    </a:lnTo>
                    <a:lnTo>
                      <a:pt x="229" y="12"/>
                    </a:lnTo>
                    <a:lnTo>
                      <a:pt x="229" y="156"/>
                    </a:lnTo>
                    <a:lnTo>
                      <a:pt x="0" y="156"/>
                    </a:lnTo>
                    <a:lnTo>
                      <a:pt x="0" y="172"/>
                    </a:lnTo>
                    <a:lnTo>
                      <a:pt x="229" y="172"/>
                    </a:lnTo>
                    <a:lnTo>
                      <a:pt x="229" y="324"/>
                    </a:lnTo>
                    <a:lnTo>
                      <a:pt x="0" y="324"/>
                    </a:lnTo>
                    <a:lnTo>
                      <a:pt x="0" y="340"/>
                    </a:lnTo>
                    <a:lnTo>
                      <a:pt x="229" y="340"/>
                    </a:lnTo>
                    <a:lnTo>
                      <a:pt x="229" y="651"/>
                    </a:lnTo>
                    <a:lnTo>
                      <a:pt x="229" y="668"/>
                    </a:lnTo>
                    <a:lnTo>
                      <a:pt x="246" y="668"/>
                    </a:lnTo>
                    <a:lnTo>
                      <a:pt x="364" y="668"/>
                    </a:lnTo>
                    <a:lnTo>
                      <a:pt x="381" y="668"/>
                    </a:lnTo>
                    <a:lnTo>
                      <a:pt x="381" y="651"/>
                    </a:lnTo>
                    <a:lnTo>
                      <a:pt x="381" y="340"/>
                    </a:lnTo>
                    <a:lnTo>
                      <a:pt x="610" y="340"/>
                    </a:lnTo>
                    <a:lnTo>
                      <a:pt x="610" y="324"/>
                    </a:lnTo>
                    <a:lnTo>
                      <a:pt x="381" y="324"/>
                    </a:lnTo>
                    <a:lnTo>
                      <a:pt x="381" y="172"/>
                    </a:lnTo>
                    <a:lnTo>
                      <a:pt x="610" y="172"/>
                    </a:lnTo>
                    <a:lnTo>
                      <a:pt x="610" y="156"/>
                    </a:lnTo>
                    <a:lnTo>
                      <a:pt x="381" y="156"/>
                    </a:lnTo>
                    <a:lnTo>
                      <a:pt x="381" y="12"/>
                    </a:lnTo>
                    <a:lnTo>
                      <a:pt x="475" y="12"/>
                    </a:lnTo>
                    <a:lnTo>
                      <a:pt x="610" y="12"/>
                    </a:lnTo>
                    <a:lnTo>
                      <a:pt x="6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58"/>
              <p:cNvSpPr>
                <a:spLocks noEditPoints="1"/>
              </p:cNvSpPr>
              <p:nvPr/>
            </p:nvSpPr>
            <p:spPr bwMode="auto">
              <a:xfrm>
                <a:off x="2597150" y="2730501"/>
                <a:ext cx="968375" cy="1060450"/>
              </a:xfrm>
              <a:custGeom>
                <a:avLst/>
                <a:gdLst>
                  <a:gd name="T0" fmla="*/ 246 w 610"/>
                  <a:gd name="T1" fmla="*/ 520 h 668"/>
                  <a:gd name="T2" fmla="*/ 246 w 610"/>
                  <a:gd name="T3" fmla="*/ 520 h 668"/>
                  <a:gd name="T4" fmla="*/ 246 w 610"/>
                  <a:gd name="T5" fmla="*/ 340 h 668"/>
                  <a:gd name="T6" fmla="*/ 364 w 610"/>
                  <a:gd name="T7" fmla="*/ 340 h 668"/>
                  <a:gd name="T8" fmla="*/ 364 w 610"/>
                  <a:gd name="T9" fmla="*/ 520 h 668"/>
                  <a:gd name="T10" fmla="*/ 364 w 610"/>
                  <a:gd name="T11" fmla="*/ 651 h 668"/>
                  <a:gd name="T12" fmla="*/ 246 w 610"/>
                  <a:gd name="T13" fmla="*/ 651 h 668"/>
                  <a:gd name="T14" fmla="*/ 246 w 610"/>
                  <a:gd name="T15" fmla="*/ 520 h 668"/>
                  <a:gd name="T16" fmla="*/ 246 w 610"/>
                  <a:gd name="T17" fmla="*/ 324 h 668"/>
                  <a:gd name="T18" fmla="*/ 246 w 610"/>
                  <a:gd name="T19" fmla="*/ 172 h 668"/>
                  <a:gd name="T20" fmla="*/ 364 w 610"/>
                  <a:gd name="T21" fmla="*/ 172 h 668"/>
                  <a:gd name="T22" fmla="*/ 364 w 610"/>
                  <a:gd name="T23" fmla="*/ 324 h 668"/>
                  <a:gd name="T24" fmla="*/ 246 w 610"/>
                  <a:gd name="T25" fmla="*/ 324 h 668"/>
                  <a:gd name="T26" fmla="*/ 246 w 610"/>
                  <a:gd name="T27" fmla="*/ 12 h 668"/>
                  <a:gd name="T28" fmla="*/ 246 w 610"/>
                  <a:gd name="T29" fmla="*/ 12 h 668"/>
                  <a:gd name="T30" fmla="*/ 364 w 610"/>
                  <a:gd name="T31" fmla="*/ 12 h 668"/>
                  <a:gd name="T32" fmla="*/ 364 w 610"/>
                  <a:gd name="T33" fmla="*/ 156 h 668"/>
                  <a:gd name="T34" fmla="*/ 246 w 610"/>
                  <a:gd name="T35" fmla="*/ 156 h 668"/>
                  <a:gd name="T36" fmla="*/ 246 w 610"/>
                  <a:gd name="T37" fmla="*/ 12 h 668"/>
                  <a:gd name="T38" fmla="*/ 610 w 610"/>
                  <a:gd name="T39" fmla="*/ 0 h 668"/>
                  <a:gd name="T40" fmla="*/ 475 w 610"/>
                  <a:gd name="T41" fmla="*/ 0 h 668"/>
                  <a:gd name="T42" fmla="*/ 135 w 610"/>
                  <a:gd name="T43" fmla="*/ 0 h 668"/>
                  <a:gd name="T44" fmla="*/ 0 w 610"/>
                  <a:gd name="T45" fmla="*/ 0 h 668"/>
                  <a:gd name="T46" fmla="*/ 0 w 610"/>
                  <a:gd name="T47" fmla="*/ 12 h 668"/>
                  <a:gd name="T48" fmla="*/ 135 w 610"/>
                  <a:gd name="T49" fmla="*/ 12 h 668"/>
                  <a:gd name="T50" fmla="*/ 229 w 610"/>
                  <a:gd name="T51" fmla="*/ 12 h 668"/>
                  <a:gd name="T52" fmla="*/ 229 w 610"/>
                  <a:gd name="T53" fmla="*/ 156 h 668"/>
                  <a:gd name="T54" fmla="*/ 0 w 610"/>
                  <a:gd name="T55" fmla="*/ 156 h 668"/>
                  <a:gd name="T56" fmla="*/ 0 w 610"/>
                  <a:gd name="T57" fmla="*/ 172 h 668"/>
                  <a:gd name="T58" fmla="*/ 229 w 610"/>
                  <a:gd name="T59" fmla="*/ 172 h 668"/>
                  <a:gd name="T60" fmla="*/ 229 w 610"/>
                  <a:gd name="T61" fmla="*/ 324 h 668"/>
                  <a:gd name="T62" fmla="*/ 0 w 610"/>
                  <a:gd name="T63" fmla="*/ 324 h 668"/>
                  <a:gd name="T64" fmla="*/ 0 w 610"/>
                  <a:gd name="T65" fmla="*/ 340 h 668"/>
                  <a:gd name="T66" fmla="*/ 229 w 610"/>
                  <a:gd name="T67" fmla="*/ 340 h 668"/>
                  <a:gd name="T68" fmla="*/ 229 w 610"/>
                  <a:gd name="T69" fmla="*/ 651 h 668"/>
                  <a:gd name="T70" fmla="*/ 229 w 610"/>
                  <a:gd name="T71" fmla="*/ 668 h 668"/>
                  <a:gd name="T72" fmla="*/ 246 w 610"/>
                  <a:gd name="T73" fmla="*/ 668 h 668"/>
                  <a:gd name="T74" fmla="*/ 364 w 610"/>
                  <a:gd name="T75" fmla="*/ 668 h 668"/>
                  <a:gd name="T76" fmla="*/ 381 w 610"/>
                  <a:gd name="T77" fmla="*/ 668 h 668"/>
                  <a:gd name="T78" fmla="*/ 381 w 610"/>
                  <a:gd name="T79" fmla="*/ 651 h 668"/>
                  <a:gd name="T80" fmla="*/ 381 w 610"/>
                  <a:gd name="T81" fmla="*/ 340 h 668"/>
                  <a:gd name="T82" fmla="*/ 610 w 610"/>
                  <a:gd name="T83" fmla="*/ 340 h 668"/>
                  <a:gd name="T84" fmla="*/ 610 w 610"/>
                  <a:gd name="T85" fmla="*/ 324 h 668"/>
                  <a:gd name="T86" fmla="*/ 381 w 610"/>
                  <a:gd name="T87" fmla="*/ 324 h 668"/>
                  <a:gd name="T88" fmla="*/ 381 w 610"/>
                  <a:gd name="T89" fmla="*/ 172 h 668"/>
                  <a:gd name="T90" fmla="*/ 610 w 610"/>
                  <a:gd name="T91" fmla="*/ 172 h 668"/>
                  <a:gd name="T92" fmla="*/ 610 w 610"/>
                  <a:gd name="T93" fmla="*/ 156 h 668"/>
                  <a:gd name="T94" fmla="*/ 381 w 610"/>
                  <a:gd name="T95" fmla="*/ 156 h 668"/>
                  <a:gd name="T96" fmla="*/ 381 w 610"/>
                  <a:gd name="T97" fmla="*/ 12 h 668"/>
                  <a:gd name="T98" fmla="*/ 475 w 610"/>
                  <a:gd name="T99" fmla="*/ 12 h 668"/>
                  <a:gd name="T100" fmla="*/ 610 w 610"/>
                  <a:gd name="T101" fmla="*/ 12 h 668"/>
                  <a:gd name="T102" fmla="*/ 610 w 610"/>
                  <a:gd name="T103" fmla="*/ 0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10" h="668">
                    <a:moveTo>
                      <a:pt x="246" y="520"/>
                    </a:moveTo>
                    <a:lnTo>
                      <a:pt x="246" y="520"/>
                    </a:lnTo>
                    <a:lnTo>
                      <a:pt x="246" y="340"/>
                    </a:lnTo>
                    <a:lnTo>
                      <a:pt x="364" y="340"/>
                    </a:lnTo>
                    <a:lnTo>
                      <a:pt x="364" y="520"/>
                    </a:lnTo>
                    <a:lnTo>
                      <a:pt x="364" y="651"/>
                    </a:lnTo>
                    <a:lnTo>
                      <a:pt x="246" y="651"/>
                    </a:lnTo>
                    <a:lnTo>
                      <a:pt x="246" y="520"/>
                    </a:lnTo>
                    <a:moveTo>
                      <a:pt x="246" y="324"/>
                    </a:moveTo>
                    <a:lnTo>
                      <a:pt x="246" y="172"/>
                    </a:lnTo>
                    <a:lnTo>
                      <a:pt x="364" y="172"/>
                    </a:lnTo>
                    <a:lnTo>
                      <a:pt x="364" y="324"/>
                    </a:lnTo>
                    <a:lnTo>
                      <a:pt x="246" y="324"/>
                    </a:lnTo>
                    <a:moveTo>
                      <a:pt x="246" y="12"/>
                    </a:moveTo>
                    <a:lnTo>
                      <a:pt x="246" y="12"/>
                    </a:lnTo>
                    <a:lnTo>
                      <a:pt x="364" y="12"/>
                    </a:lnTo>
                    <a:lnTo>
                      <a:pt x="364" y="156"/>
                    </a:lnTo>
                    <a:lnTo>
                      <a:pt x="246" y="156"/>
                    </a:lnTo>
                    <a:lnTo>
                      <a:pt x="246" y="12"/>
                    </a:lnTo>
                    <a:moveTo>
                      <a:pt x="610" y="0"/>
                    </a:moveTo>
                    <a:lnTo>
                      <a:pt x="475" y="0"/>
                    </a:lnTo>
                    <a:lnTo>
                      <a:pt x="135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35" y="12"/>
                    </a:lnTo>
                    <a:lnTo>
                      <a:pt x="229" y="12"/>
                    </a:lnTo>
                    <a:lnTo>
                      <a:pt x="229" y="156"/>
                    </a:lnTo>
                    <a:lnTo>
                      <a:pt x="0" y="156"/>
                    </a:lnTo>
                    <a:lnTo>
                      <a:pt x="0" y="172"/>
                    </a:lnTo>
                    <a:lnTo>
                      <a:pt x="229" y="172"/>
                    </a:lnTo>
                    <a:lnTo>
                      <a:pt x="229" y="324"/>
                    </a:lnTo>
                    <a:lnTo>
                      <a:pt x="0" y="324"/>
                    </a:lnTo>
                    <a:lnTo>
                      <a:pt x="0" y="340"/>
                    </a:lnTo>
                    <a:lnTo>
                      <a:pt x="229" y="340"/>
                    </a:lnTo>
                    <a:lnTo>
                      <a:pt x="229" y="651"/>
                    </a:lnTo>
                    <a:lnTo>
                      <a:pt x="229" y="668"/>
                    </a:lnTo>
                    <a:lnTo>
                      <a:pt x="246" y="668"/>
                    </a:lnTo>
                    <a:lnTo>
                      <a:pt x="364" y="668"/>
                    </a:lnTo>
                    <a:lnTo>
                      <a:pt x="381" y="668"/>
                    </a:lnTo>
                    <a:lnTo>
                      <a:pt x="381" y="651"/>
                    </a:lnTo>
                    <a:lnTo>
                      <a:pt x="381" y="340"/>
                    </a:lnTo>
                    <a:lnTo>
                      <a:pt x="610" y="340"/>
                    </a:lnTo>
                    <a:lnTo>
                      <a:pt x="610" y="324"/>
                    </a:lnTo>
                    <a:lnTo>
                      <a:pt x="381" y="324"/>
                    </a:lnTo>
                    <a:lnTo>
                      <a:pt x="381" y="172"/>
                    </a:lnTo>
                    <a:lnTo>
                      <a:pt x="610" y="172"/>
                    </a:lnTo>
                    <a:lnTo>
                      <a:pt x="610" y="156"/>
                    </a:lnTo>
                    <a:lnTo>
                      <a:pt x="381" y="156"/>
                    </a:lnTo>
                    <a:lnTo>
                      <a:pt x="381" y="12"/>
                    </a:lnTo>
                    <a:lnTo>
                      <a:pt x="475" y="12"/>
                    </a:lnTo>
                    <a:lnTo>
                      <a:pt x="610" y="12"/>
                    </a:lnTo>
                    <a:lnTo>
                      <a:pt x="61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7866902" y="3778102"/>
              <a:ext cx="916097" cy="993534"/>
              <a:chOff x="8145463" y="754063"/>
              <a:chExt cx="995363" cy="1079500"/>
            </a:xfrm>
          </p:grpSpPr>
          <p:sp>
            <p:nvSpPr>
              <p:cNvPr id="61" name="Freeform 10"/>
              <p:cNvSpPr>
                <a:spLocks/>
              </p:cNvSpPr>
              <p:nvPr/>
            </p:nvSpPr>
            <p:spPr bwMode="auto">
              <a:xfrm>
                <a:off x="8666163" y="1585913"/>
                <a:ext cx="403225" cy="228600"/>
              </a:xfrm>
              <a:custGeom>
                <a:avLst/>
                <a:gdLst>
                  <a:gd name="T0" fmla="*/ 62 w 62"/>
                  <a:gd name="T1" fmla="*/ 0 h 35"/>
                  <a:gd name="T2" fmla="*/ 33 w 62"/>
                  <a:gd name="T3" fmla="*/ 0 h 35"/>
                  <a:gd name="T4" fmla="*/ 0 w 62"/>
                  <a:gd name="T5" fmla="*/ 34 h 35"/>
                  <a:gd name="T6" fmla="*/ 9 w 62"/>
                  <a:gd name="T7" fmla="*/ 35 h 35"/>
                  <a:gd name="T8" fmla="*/ 62 w 62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35">
                    <a:moveTo>
                      <a:pt x="62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0" y="16"/>
                      <a:pt x="16" y="28"/>
                      <a:pt x="0" y="34"/>
                    </a:cubicBezTo>
                    <a:cubicBezTo>
                      <a:pt x="3" y="34"/>
                      <a:pt x="6" y="35"/>
                      <a:pt x="9" y="35"/>
                    </a:cubicBezTo>
                    <a:cubicBezTo>
                      <a:pt x="32" y="35"/>
                      <a:pt x="57" y="22"/>
                      <a:pt x="62" y="0"/>
                    </a:cubicBezTo>
                  </a:path>
                </a:pathLst>
              </a:custGeom>
              <a:solidFill>
                <a:srgbClr val="DD2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32"/>
              <p:cNvSpPr>
                <a:spLocks/>
              </p:cNvSpPr>
              <p:nvPr/>
            </p:nvSpPr>
            <p:spPr bwMode="auto">
              <a:xfrm>
                <a:off x="8178800" y="1585913"/>
                <a:ext cx="390525" cy="228600"/>
              </a:xfrm>
              <a:custGeom>
                <a:avLst/>
                <a:gdLst>
                  <a:gd name="T0" fmla="*/ 29 w 60"/>
                  <a:gd name="T1" fmla="*/ 0 h 35"/>
                  <a:gd name="T2" fmla="*/ 0 w 60"/>
                  <a:gd name="T3" fmla="*/ 0 h 35"/>
                  <a:gd name="T4" fmla="*/ 51 w 60"/>
                  <a:gd name="T5" fmla="*/ 35 h 35"/>
                  <a:gd name="T6" fmla="*/ 60 w 60"/>
                  <a:gd name="T7" fmla="*/ 34 h 35"/>
                  <a:gd name="T8" fmla="*/ 29 w 60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35"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3"/>
                      <a:pt x="30" y="35"/>
                      <a:pt x="51" y="35"/>
                    </a:cubicBezTo>
                    <a:cubicBezTo>
                      <a:pt x="54" y="35"/>
                      <a:pt x="57" y="34"/>
                      <a:pt x="60" y="34"/>
                    </a:cubicBezTo>
                    <a:cubicBezTo>
                      <a:pt x="45" y="28"/>
                      <a:pt x="31" y="17"/>
                      <a:pt x="29" y="0"/>
                    </a:cubicBezTo>
                  </a:path>
                </a:pathLst>
              </a:custGeom>
              <a:solidFill>
                <a:srgbClr val="242B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33"/>
              <p:cNvSpPr>
                <a:spLocks/>
              </p:cNvSpPr>
              <p:nvPr/>
            </p:nvSpPr>
            <p:spPr bwMode="auto">
              <a:xfrm>
                <a:off x="8185150" y="773113"/>
                <a:ext cx="384175" cy="247650"/>
              </a:xfrm>
              <a:custGeom>
                <a:avLst/>
                <a:gdLst>
                  <a:gd name="T0" fmla="*/ 50 w 59"/>
                  <a:gd name="T1" fmla="*/ 0 h 38"/>
                  <a:gd name="T2" fmla="*/ 50 w 59"/>
                  <a:gd name="T3" fmla="*/ 0 h 38"/>
                  <a:gd name="T4" fmla="*/ 50 w 59"/>
                  <a:gd name="T5" fmla="*/ 0 h 38"/>
                  <a:gd name="T6" fmla="*/ 49 w 59"/>
                  <a:gd name="T7" fmla="*/ 0 h 38"/>
                  <a:gd name="T8" fmla="*/ 7 w 59"/>
                  <a:gd name="T9" fmla="*/ 19 h 38"/>
                  <a:gd name="T10" fmla="*/ 0 w 59"/>
                  <a:gd name="T11" fmla="*/ 38 h 38"/>
                  <a:gd name="T12" fmla="*/ 29 w 59"/>
                  <a:gd name="T13" fmla="*/ 38 h 38"/>
                  <a:gd name="T14" fmla="*/ 37 w 59"/>
                  <a:gd name="T15" fmla="*/ 17 h 38"/>
                  <a:gd name="T16" fmla="*/ 45 w 59"/>
                  <a:gd name="T17" fmla="*/ 9 h 38"/>
                  <a:gd name="T18" fmla="*/ 45 w 59"/>
                  <a:gd name="T19" fmla="*/ 9 h 38"/>
                  <a:gd name="T20" fmla="*/ 45 w 59"/>
                  <a:gd name="T21" fmla="*/ 9 h 38"/>
                  <a:gd name="T22" fmla="*/ 45 w 59"/>
                  <a:gd name="T23" fmla="*/ 9 h 38"/>
                  <a:gd name="T24" fmla="*/ 59 w 59"/>
                  <a:gd name="T25" fmla="*/ 1 h 38"/>
                  <a:gd name="T26" fmla="*/ 50 w 59"/>
                  <a:gd name="T27" fmla="*/ 0 h 38"/>
                  <a:gd name="T28" fmla="*/ 50 w 59"/>
                  <a:gd name="T2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" h="38">
                    <a:moveTo>
                      <a:pt x="5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4" y="1"/>
                      <a:pt x="16" y="6"/>
                      <a:pt x="7" y="19"/>
                    </a:cubicBezTo>
                    <a:cubicBezTo>
                      <a:pt x="2" y="25"/>
                      <a:pt x="0" y="31"/>
                      <a:pt x="0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0"/>
                      <a:pt x="32" y="23"/>
                      <a:pt x="37" y="17"/>
                    </a:cubicBezTo>
                    <a:cubicBezTo>
                      <a:pt x="39" y="14"/>
                      <a:pt x="42" y="11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9" y="5"/>
                      <a:pt x="54" y="3"/>
                      <a:pt x="59" y="1"/>
                    </a:cubicBezTo>
                    <a:cubicBezTo>
                      <a:pt x="56" y="1"/>
                      <a:pt x="53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34"/>
              <p:cNvSpPr>
                <a:spLocks/>
              </p:cNvSpPr>
              <p:nvPr/>
            </p:nvSpPr>
            <p:spPr bwMode="auto">
              <a:xfrm>
                <a:off x="8178800" y="1039813"/>
                <a:ext cx="447675" cy="254000"/>
              </a:xfrm>
              <a:custGeom>
                <a:avLst/>
                <a:gdLst>
                  <a:gd name="T0" fmla="*/ 30 w 69"/>
                  <a:gd name="T1" fmla="*/ 0 h 39"/>
                  <a:gd name="T2" fmla="*/ 0 w 69"/>
                  <a:gd name="T3" fmla="*/ 0 h 39"/>
                  <a:gd name="T4" fmla="*/ 1 w 69"/>
                  <a:gd name="T5" fmla="*/ 3 h 39"/>
                  <a:gd name="T6" fmla="*/ 69 w 69"/>
                  <a:gd name="T7" fmla="*/ 39 h 39"/>
                  <a:gd name="T8" fmla="*/ 69 w 69"/>
                  <a:gd name="T9" fmla="*/ 39 h 39"/>
                  <a:gd name="T10" fmla="*/ 30 w 69"/>
                  <a:gd name="T11" fmla="*/ 3 h 39"/>
                  <a:gd name="T12" fmla="*/ 30 w 69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3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3" y="38"/>
                      <a:pt x="39" y="34"/>
                      <a:pt x="69" y="39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49" y="35"/>
                      <a:pt x="32" y="28"/>
                      <a:pt x="30" y="3"/>
                    </a:cubicBezTo>
                    <a:cubicBezTo>
                      <a:pt x="30" y="2"/>
                      <a:pt x="30" y="1"/>
                      <a:pt x="30" y="0"/>
                    </a:cubicBezTo>
                  </a:path>
                </a:pathLst>
              </a:cu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35"/>
              <p:cNvSpPr>
                <a:spLocks/>
              </p:cNvSpPr>
              <p:nvPr/>
            </p:nvSpPr>
            <p:spPr bwMode="auto">
              <a:xfrm>
                <a:off x="8542338" y="806451"/>
                <a:ext cx="19050" cy="12700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2" y="1"/>
                      <a:pt x="3" y="0"/>
                    </a:cubicBezTo>
                  </a:path>
                </a:pathLst>
              </a:cu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Freeform 60"/>
              <p:cNvSpPr>
                <a:spLocks noEditPoints="1"/>
              </p:cNvSpPr>
              <p:nvPr/>
            </p:nvSpPr>
            <p:spPr bwMode="auto">
              <a:xfrm>
                <a:off x="8145463" y="754063"/>
                <a:ext cx="995363" cy="1079500"/>
              </a:xfrm>
              <a:custGeom>
                <a:avLst/>
                <a:gdLst>
                  <a:gd name="T0" fmla="*/ 5 w 153"/>
                  <a:gd name="T1" fmla="*/ 128 h 166"/>
                  <a:gd name="T2" fmla="*/ 65 w 153"/>
                  <a:gd name="T3" fmla="*/ 162 h 166"/>
                  <a:gd name="T4" fmla="*/ 65 w 153"/>
                  <a:gd name="T5" fmla="*/ 162 h 166"/>
                  <a:gd name="T6" fmla="*/ 5 w 153"/>
                  <a:gd name="T7" fmla="*/ 128 h 166"/>
                  <a:gd name="T8" fmla="*/ 80 w 153"/>
                  <a:gd name="T9" fmla="*/ 162 h 166"/>
                  <a:gd name="T10" fmla="*/ 113 w 153"/>
                  <a:gd name="T11" fmla="*/ 128 h 166"/>
                  <a:gd name="T12" fmla="*/ 142 w 153"/>
                  <a:gd name="T13" fmla="*/ 128 h 166"/>
                  <a:gd name="T14" fmla="*/ 89 w 153"/>
                  <a:gd name="T15" fmla="*/ 163 h 166"/>
                  <a:gd name="T16" fmla="*/ 80 w 153"/>
                  <a:gd name="T17" fmla="*/ 162 h 166"/>
                  <a:gd name="T18" fmla="*/ 5 w 153"/>
                  <a:gd name="T19" fmla="*/ 44 h 166"/>
                  <a:gd name="T20" fmla="*/ 35 w 153"/>
                  <a:gd name="T21" fmla="*/ 47 h 166"/>
                  <a:gd name="T22" fmla="*/ 141 w 153"/>
                  <a:gd name="T23" fmla="*/ 112 h 166"/>
                  <a:gd name="T24" fmla="*/ 113 w 153"/>
                  <a:gd name="T25" fmla="*/ 124 h 166"/>
                  <a:gd name="T26" fmla="*/ 74 w 153"/>
                  <a:gd name="T27" fmla="*/ 83 h 166"/>
                  <a:gd name="T28" fmla="*/ 6 w 153"/>
                  <a:gd name="T29" fmla="*/ 47 h 166"/>
                  <a:gd name="T30" fmla="*/ 5 w 153"/>
                  <a:gd name="T31" fmla="*/ 44 h 166"/>
                  <a:gd name="T32" fmla="*/ 56 w 153"/>
                  <a:gd name="T33" fmla="*/ 3 h 166"/>
                  <a:gd name="T34" fmla="*/ 65 w 153"/>
                  <a:gd name="T35" fmla="*/ 4 h 166"/>
                  <a:gd name="T36" fmla="*/ 65 w 153"/>
                  <a:gd name="T37" fmla="*/ 4 h 166"/>
                  <a:gd name="T38" fmla="*/ 51 w 153"/>
                  <a:gd name="T39" fmla="*/ 12 h 166"/>
                  <a:gd name="T40" fmla="*/ 43 w 153"/>
                  <a:gd name="T41" fmla="*/ 20 h 166"/>
                  <a:gd name="T42" fmla="*/ 6 w 153"/>
                  <a:gd name="T43" fmla="*/ 41 h 166"/>
                  <a:gd name="T44" fmla="*/ 13 w 153"/>
                  <a:gd name="T45" fmla="*/ 22 h 166"/>
                  <a:gd name="T46" fmla="*/ 56 w 153"/>
                  <a:gd name="T47" fmla="*/ 3 h 166"/>
                  <a:gd name="T48" fmla="*/ 56 w 153"/>
                  <a:gd name="T49" fmla="*/ 3 h 166"/>
                  <a:gd name="T50" fmla="*/ 109 w 153"/>
                  <a:gd name="T51" fmla="*/ 41 h 166"/>
                  <a:gd name="T52" fmla="*/ 80 w 153"/>
                  <a:gd name="T53" fmla="*/ 4 h 166"/>
                  <a:gd name="T54" fmla="*/ 89 w 153"/>
                  <a:gd name="T55" fmla="*/ 3 h 166"/>
                  <a:gd name="T56" fmla="*/ 138 w 153"/>
                  <a:gd name="T57" fmla="*/ 36 h 166"/>
                  <a:gd name="T58" fmla="*/ 109 w 153"/>
                  <a:gd name="T59" fmla="*/ 41 h 166"/>
                  <a:gd name="T60" fmla="*/ 10 w 153"/>
                  <a:gd name="T61" fmla="*/ 20 h 166"/>
                  <a:gd name="T62" fmla="*/ 108 w 153"/>
                  <a:gd name="T63" fmla="*/ 112 h 166"/>
                  <a:gd name="T64" fmla="*/ 37 w 153"/>
                  <a:gd name="T65" fmla="*/ 127 h 166"/>
                  <a:gd name="T66" fmla="*/ 0 w 153"/>
                  <a:gd name="T67" fmla="*/ 124 h 166"/>
                  <a:gd name="T68" fmla="*/ 0 w 153"/>
                  <a:gd name="T69" fmla="*/ 125 h 166"/>
                  <a:gd name="T70" fmla="*/ 1 w 153"/>
                  <a:gd name="T71" fmla="*/ 128 h 166"/>
                  <a:gd name="T72" fmla="*/ 1 w 153"/>
                  <a:gd name="T73" fmla="*/ 128 h 166"/>
                  <a:gd name="T74" fmla="*/ 73 w 153"/>
                  <a:gd name="T75" fmla="*/ 164 h 166"/>
                  <a:gd name="T76" fmla="*/ 145 w 153"/>
                  <a:gd name="T77" fmla="*/ 111 h 166"/>
                  <a:gd name="T78" fmla="*/ 46 w 153"/>
                  <a:gd name="T79" fmla="*/ 22 h 166"/>
                  <a:gd name="T80" fmla="*/ 64 w 153"/>
                  <a:gd name="T81" fmla="*/ 8 h 166"/>
                  <a:gd name="T82" fmla="*/ 96 w 153"/>
                  <a:gd name="T83" fmla="*/ 18 h 166"/>
                  <a:gd name="T84" fmla="*/ 105 w 153"/>
                  <a:gd name="T85" fmla="*/ 41 h 166"/>
                  <a:gd name="T86" fmla="*/ 142 w 153"/>
                  <a:gd name="T87" fmla="*/ 44 h 166"/>
                  <a:gd name="T88" fmla="*/ 142 w 153"/>
                  <a:gd name="T89" fmla="*/ 42 h 166"/>
                  <a:gd name="T90" fmla="*/ 142 w 153"/>
                  <a:gd name="T91" fmla="*/ 41 h 166"/>
                  <a:gd name="T92" fmla="*/ 89 w 153"/>
                  <a:gd name="T93" fmla="*/ 0 h 166"/>
                  <a:gd name="T94" fmla="*/ 57 w 153"/>
                  <a:gd name="T95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3" h="166">
                    <a:moveTo>
                      <a:pt x="5" y="128"/>
                    </a:moveTo>
                    <a:cubicBezTo>
                      <a:pt x="5" y="128"/>
                      <a:pt x="5" y="128"/>
                      <a:pt x="5" y="128"/>
                    </a:cubicBezTo>
                    <a:cubicBezTo>
                      <a:pt x="34" y="128"/>
                      <a:pt x="34" y="128"/>
                      <a:pt x="34" y="128"/>
                    </a:cubicBezTo>
                    <a:cubicBezTo>
                      <a:pt x="36" y="145"/>
                      <a:pt x="50" y="156"/>
                      <a:pt x="65" y="162"/>
                    </a:cubicBezTo>
                    <a:cubicBezTo>
                      <a:pt x="65" y="162"/>
                      <a:pt x="65" y="162"/>
                      <a:pt x="65" y="162"/>
                    </a:cubicBezTo>
                    <a:cubicBezTo>
                      <a:pt x="65" y="162"/>
                      <a:pt x="65" y="162"/>
                      <a:pt x="65" y="162"/>
                    </a:cubicBezTo>
                    <a:cubicBezTo>
                      <a:pt x="62" y="162"/>
                      <a:pt x="59" y="163"/>
                      <a:pt x="56" y="163"/>
                    </a:cubicBezTo>
                    <a:cubicBezTo>
                      <a:pt x="35" y="163"/>
                      <a:pt x="9" y="151"/>
                      <a:pt x="5" y="128"/>
                    </a:cubicBezTo>
                    <a:cubicBezTo>
                      <a:pt x="5" y="128"/>
                      <a:pt x="5" y="128"/>
                      <a:pt x="5" y="128"/>
                    </a:cubicBezTo>
                    <a:moveTo>
                      <a:pt x="80" y="162"/>
                    </a:moveTo>
                    <a:cubicBezTo>
                      <a:pt x="80" y="162"/>
                      <a:pt x="80" y="162"/>
                      <a:pt x="80" y="162"/>
                    </a:cubicBezTo>
                    <a:cubicBezTo>
                      <a:pt x="96" y="156"/>
                      <a:pt x="110" y="144"/>
                      <a:pt x="113" y="128"/>
                    </a:cubicBezTo>
                    <a:cubicBezTo>
                      <a:pt x="142" y="128"/>
                      <a:pt x="142" y="128"/>
                      <a:pt x="142" y="128"/>
                    </a:cubicBezTo>
                    <a:cubicBezTo>
                      <a:pt x="142" y="128"/>
                      <a:pt x="142" y="128"/>
                      <a:pt x="142" y="128"/>
                    </a:cubicBezTo>
                    <a:cubicBezTo>
                      <a:pt x="142" y="128"/>
                      <a:pt x="142" y="128"/>
                      <a:pt x="142" y="128"/>
                    </a:cubicBezTo>
                    <a:cubicBezTo>
                      <a:pt x="137" y="150"/>
                      <a:pt x="112" y="163"/>
                      <a:pt x="89" y="163"/>
                    </a:cubicBezTo>
                    <a:cubicBezTo>
                      <a:pt x="86" y="163"/>
                      <a:pt x="83" y="162"/>
                      <a:pt x="80" y="162"/>
                    </a:cubicBezTo>
                    <a:cubicBezTo>
                      <a:pt x="80" y="162"/>
                      <a:pt x="80" y="162"/>
                      <a:pt x="80" y="162"/>
                    </a:cubicBezTo>
                    <a:moveTo>
                      <a:pt x="5" y="44"/>
                    </a:moveTo>
                    <a:cubicBezTo>
                      <a:pt x="5" y="44"/>
                      <a:pt x="5" y="44"/>
                      <a:pt x="5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5"/>
                      <a:pt x="35" y="46"/>
                      <a:pt x="35" y="47"/>
                    </a:cubicBezTo>
                    <a:cubicBezTo>
                      <a:pt x="37" y="72"/>
                      <a:pt x="54" y="79"/>
                      <a:pt x="74" y="83"/>
                    </a:cubicBezTo>
                    <a:cubicBezTo>
                      <a:pt x="102" y="87"/>
                      <a:pt x="135" y="84"/>
                      <a:pt x="141" y="112"/>
                    </a:cubicBezTo>
                    <a:cubicBezTo>
                      <a:pt x="142" y="116"/>
                      <a:pt x="142" y="120"/>
                      <a:pt x="142" y="124"/>
                    </a:cubicBezTo>
                    <a:cubicBezTo>
                      <a:pt x="113" y="124"/>
                      <a:pt x="113" y="124"/>
                      <a:pt x="113" y="124"/>
                    </a:cubicBezTo>
                    <a:cubicBezTo>
                      <a:pt x="113" y="120"/>
                      <a:pt x="113" y="116"/>
                      <a:pt x="112" y="111"/>
                    </a:cubicBezTo>
                    <a:cubicBezTo>
                      <a:pt x="108" y="91"/>
                      <a:pt x="92" y="86"/>
                      <a:pt x="74" y="83"/>
                    </a:cubicBezTo>
                    <a:cubicBezTo>
                      <a:pt x="74" y="83"/>
                      <a:pt x="74" y="83"/>
                      <a:pt x="74" y="83"/>
                    </a:cubicBezTo>
                    <a:cubicBezTo>
                      <a:pt x="44" y="78"/>
                      <a:pt x="8" y="82"/>
                      <a:pt x="6" y="47"/>
                    </a:cubicBezTo>
                    <a:cubicBezTo>
                      <a:pt x="5" y="46"/>
                      <a:pt x="5" y="45"/>
                      <a:pt x="5" y="44"/>
                    </a:cubicBezTo>
                    <a:cubicBezTo>
                      <a:pt x="5" y="44"/>
                      <a:pt x="5" y="44"/>
                      <a:pt x="5" y="44"/>
                    </a:cubicBezTo>
                    <a:moveTo>
                      <a:pt x="56" y="3"/>
                    </a:move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9" y="3"/>
                      <a:pt x="62" y="4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5" y="4"/>
                      <a:pt x="65" y="4"/>
                      <a:pt x="65" y="4"/>
                    </a:cubicBezTo>
                    <a:cubicBezTo>
                      <a:pt x="60" y="6"/>
                      <a:pt x="55" y="8"/>
                      <a:pt x="51" y="12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48" y="14"/>
                      <a:pt x="45" y="17"/>
                      <a:pt x="43" y="20"/>
                    </a:cubicBezTo>
                    <a:cubicBezTo>
                      <a:pt x="38" y="26"/>
                      <a:pt x="35" y="33"/>
                      <a:pt x="35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34"/>
                      <a:pt x="8" y="28"/>
                      <a:pt x="13" y="22"/>
                    </a:cubicBezTo>
                    <a:cubicBezTo>
                      <a:pt x="22" y="9"/>
                      <a:pt x="40" y="4"/>
                      <a:pt x="55" y="3"/>
                    </a:cubicBezTo>
                    <a:cubicBezTo>
                      <a:pt x="55" y="3"/>
                      <a:pt x="55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moveTo>
                      <a:pt x="109" y="41"/>
                    </a:moveTo>
                    <a:cubicBezTo>
                      <a:pt x="108" y="35"/>
                      <a:pt x="108" y="35"/>
                      <a:pt x="108" y="35"/>
                    </a:cubicBezTo>
                    <a:cubicBezTo>
                      <a:pt x="105" y="20"/>
                      <a:pt x="94" y="9"/>
                      <a:pt x="80" y="4"/>
                    </a:cubicBezTo>
                    <a:cubicBezTo>
                      <a:pt x="83" y="4"/>
                      <a:pt x="86" y="3"/>
                      <a:pt x="88" y="3"/>
                    </a:cubicBezTo>
                    <a:cubicBezTo>
                      <a:pt x="89" y="3"/>
                      <a:pt x="89" y="3"/>
                      <a:pt x="89" y="3"/>
                    </a:cubicBezTo>
                    <a:cubicBezTo>
                      <a:pt x="104" y="3"/>
                      <a:pt x="119" y="8"/>
                      <a:pt x="129" y="18"/>
                    </a:cubicBezTo>
                    <a:cubicBezTo>
                      <a:pt x="133" y="23"/>
                      <a:pt x="136" y="29"/>
                      <a:pt x="138" y="36"/>
                    </a:cubicBezTo>
                    <a:cubicBezTo>
                      <a:pt x="138" y="41"/>
                      <a:pt x="138" y="41"/>
                      <a:pt x="138" y="41"/>
                    </a:cubicBezTo>
                    <a:cubicBezTo>
                      <a:pt x="109" y="41"/>
                      <a:pt x="109" y="41"/>
                      <a:pt x="109" y="41"/>
                    </a:cubicBezTo>
                    <a:moveTo>
                      <a:pt x="57" y="0"/>
                    </a:moveTo>
                    <a:cubicBezTo>
                      <a:pt x="38" y="0"/>
                      <a:pt x="20" y="7"/>
                      <a:pt x="10" y="20"/>
                    </a:cubicBezTo>
                    <a:cubicBezTo>
                      <a:pt x="4" y="28"/>
                      <a:pt x="1" y="37"/>
                      <a:pt x="2" y="47"/>
                    </a:cubicBezTo>
                    <a:cubicBezTo>
                      <a:pt x="6" y="108"/>
                      <a:pt x="98" y="64"/>
                      <a:pt x="108" y="112"/>
                    </a:cubicBezTo>
                    <a:cubicBezTo>
                      <a:pt x="114" y="138"/>
                      <a:pt x="95" y="155"/>
                      <a:pt x="73" y="161"/>
                    </a:cubicBezTo>
                    <a:cubicBezTo>
                      <a:pt x="56" y="156"/>
                      <a:pt x="40" y="145"/>
                      <a:pt x="37" y="127"/>
                    </a:cubicBezTo>
                    <a:cubicBezTo>
                      <a:pt x="37" y="124"/>
                      <a:pt x="37" y="124"/>
                      <a:pt x="37" y="124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1" y="125"/>
                      <a:pt x="1" y="125"/>
                      <a:pt x="1" y="1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7"/>
                      <a:pt x="1" y="127"/>
                      <a:pt x="1" y="128"/>
                    </a:cubicBezTo>
                    <a:cubicBezTo>
                      <a:pt x="1" y="128"/>
                      <a:pt x="1" y="128"/>
                      <a:pt x="1" y="128"/>
                    </a:cubicBezTo>
                    <a:cubicBezTo>
                      <a:pt x="1" y="128"/>
                      <a:pt x="1" y="128"/>
                      <a:pt x="1" y="128"/>
                    </a:cubicBezTo>
                    <a:cubicBezTo>
                      <a:pt x="5" y="153"/>
                      <a:pt x="33" y="166"/>
                      <a:pt x="56" y="166"/>
                    </a:cubicBezTo>
                    <a:cubicBezTo>
                      <a:pt x="62" y="166"/>
                      <a:pt x="67" y="165"/>
                      <a:pt x="73" y="164"/>
                    </a:cubicBezTo>
                    <a:cubicBezTo>
                      <a:pt x="78" y="165"/>
                      <a:pt x="84" y="166"/>
                      <a:pt x="89" y="166"/>
                    </a:cubicBezTo>
                    <a:cubicBezTo>
                      <a:pt x="120" y="166"/>
                      <a:pt x="153" y="146"/>
                      <a:pt x="145" y="111"/>
                    </a:cubicBezTo>
                    <a:cubicBezTo>
                      <a:pt x="134" y="59"/>
                      <a:pt x="43" y="104"/>
                      <a:pt x="38" y="47"/>
                    </a:cubicBezTo>
                    <a:cubicBezTo>
                      <a:pt x="38" y="38"/>
                      <a:pt x="40" y="29"/>
                      <a:pt x="46" y="22"/>
                    </a:cubicBezTo>
                    <a:cubicBezTo>
                      <a:pt x="50" y="17"/>
                      <a:pt x="55" y="13"/>
                      <a:pt x="61" y="10"/>
                    </a:cubicBezTo>
                    <a:cubicBezTo>
                      <a:pt x="62" y="9"/>
                      <a:pt x="63" y="9"/>
                      <a:pt x="64" y="8"/>
                    </a:cubicBezTo>
                    <a:cubicBezTo>
                      <a:pt x="67" y="7"/>
                      <a:pt x="70" y="6"/>
                      <a:pt x="73" y="5"/>
                    </a:cubicBezTo>
                    <a:cubicBezTo>
                      <a:pt x="82" y="8"/>
                      <a:pt x="90" y="12"/>
                      <a:pt x="96" y="18"/>
                    </a:cubicBezTo>
                    <a:cubicBezTo>
                      <a:pt x="101" y="23"/>
                      <a:pt x="103" y="29"/>
                      <a:pt x="105" y="36"/>
                    </a:cubicBezTo>
                    <a:cubicBezTo>
                      <a:pt x="105" y="41"/>
                      <a:pt x="105" y="41"/>
                      <a:pt x="105" y="41"/>
                    </a:cubicBezTo>
                    <a:cubicBezTo>
                      <a:pt x="106" y="44"/>
                      <a:pt x="106" y="44"/>
                      <a:pt x="106" y="44"/>
                    </a:cubicBezTo>
                    <a:cubicBezTo>
                      <a:pt x="142" y="44"/>
                      <a:pt x="142" y="44"/>
                      <a:pt x="142" y="44"/>
                    </a:cubicBezTo>
                    <a:cubicBezTo>
                      <a:pt x="142" y="42"/>
                      <a:pt x="142" y="42"/>
                      <a:pt x="142" y="42"/>
                    </a:cubicBezTo>
                    <a:cubicBezTo>
                      <a:pt x="142" y="42"/>
                      <a:pt x="142" y="42"/>
                      <a:pt x="142" y="42"/>
                    </a:cubicBezTo>
                    <a:cubicBezTo>
                      <a:pt x="142" y="41"/>
                      <a:pt x="142" y="41"/>
                      <a:pt x="142" y="41"/>
                    </a:cubicBezTo>
                    <a:cubicBezTo>
                      <a:pt x="142" y="41"/>
                      <a:pt x="142" y="41"/>
                      <a:pt x="142" y="41"/>
                    </a:cubicBezTo>
                    <a:cubicBezTo>
                      <a:pt x="141" y="35"/>
                      <a:pt x="141" y="35"/>
                      <a:pt x="141" y="35"/>
                    </a:cubicBezTo>
                    <a:cubicBezTo>
                      <a:pt x="137" y="11"/>
                      <a:pt x="113" y="0"/>
                      <a:pt x="89" y="0"/>
                    </a:cubicBezTo>
                    <a:cubicBezTo>
                      <a:pt x="84" y="0"/>
                      <a:pt x="78" y="0"/>
                      <a:pt x="73" y="2"/>
                    </a:cubicBezTo>
                    <a:cubicBezTo>
                      <a:pt x="68" y="0"/>
                      <a:pt x="62" y="0"/>
                      <a:pt x="57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61"/>
              <p:cNvSpPr>
                <a:spLocks noEditPoints="1"/>
              </p:cNvSpPr>
              <p:nvPr/>
            </p:nvSpPr>
            <p:spPr bwMode="auto">
              <a:xfrm>
                <a:off x="8185150" y="773113"/>
                <a:ext cx="384175" cy="247650"/>
              </a:xfrm>
              <a:custGeom>
                <a:avLst/>
                <a:gdLst>
                  <a:gd name="T0" fmla="*/ 45 w 59"/>
                  <a:gd name="T1" fmla="*/ 9 h 38"/>
                  <a:gd name="T2" fmla="*/ 45 w 59"/>
                  <a:gd name="T3" fmla="*/ 9 h 38"/>
                  <a:gd name="T4" fmla="*/ 37 w 59"/>
                  <a:gd name="T5" fmla="*/ 17 h 38"/>
                  <a:gd name="T6" fmla="*/ 29 w 59"/>
                  <a:gd name="T7" fmla="*/ 38 h 38"/>
                  <a:gd name="T8" fmla="*/ 0 w 59"/>
                  <a:gd name="T9" fmla="*/ 38 h 38"/>
                  <a:gd name="T10" fmla="*/ 0 w 59"/>
                  <a:gd name="T11" fmla="*/ 38 h 38"/>
                  <a:gd name="T12" fmla="*/ 29 w 59"/>
                  <a:gd name="T13" fmla="*/ 38 h 38"/>
                  <a:gd name="T14" fmla="*/ 37 w 59"/>
                  <a:gd name="T15" fmla="*/ 17 h 38"/>
                  <a:gd name="T16" fmla="*/ 45 w 59"/>
                  <a:gd name="T17" fmla="*/ 9 h 38"/>
                  <a:gd name="T18" fmla="*/ 45 w 59"/>
                  <a:gd name="T19" fmla="*/ 9 h 38"/>
                  <a:gd name="T20" fmla="*/ 59 w 59"/>
                  <a:gd name="T21" fmla="*/ 1 h 38"/>
                  <a:gd name="T22" fmla="*/ 45 w 59"/>
                  <a:gd name="T23" fmla="*/ 9 h 38"/>
                  <a:gd name="T24" fmla="*/ 45 w 59"/>
                  <a:gd name="T25" fmla="*/ 9 h 38"/>
                  <a:gd name="T26" fmla="*/ 59 w 59"/>
                  <a:gd name="T27" fmla="*/ 1 h 38"/>
                  <a:gd name="T28" fmla="*/ 59 w 59"/>
                  <a:gd name="T29" fmla="*/ 1 h 38"/>
                  <a:gd name="T30" fmla="*/ 50 w 59"/>
                  <a:gd name="T31" fmla="*/ 0 h 38"/>
                  <a:gd name="T32" fmla="*/ 50 w 59"/>
                  <a:gd name="T33" fmla="*/ 0 h 38"/>
                  <a:gd name="T34" fmla="*/ 50 w 59"/>
                  <a:gd name="T35" fmla="*/ 0 h 38"/>
                  <a:gd name="T36" fmla="*/ 50 w 59"/>
                  <a:gd name="T37" fmla="*/ 0 h 38"/>
                  <a:gd name="T38" fmla="*/ 50 w 59"/>
                  <a:gd name="T39" fmla="*/ 0 h 38"/>
                  <a:gd name="T40" fmla="*/ 50 w 59"/>
                  <a:gd name="T41" fmla="*/ 0 h 38"/>
                  <a:gd name="T42" fmla="*/ 50 w 59"/>
                  <a:gd name="T4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38">
                    <a:moveTo>
                      <a:pt x="45" y="9"/>
                    </a:moveTo>
                    <a:cubicBezTo>
                      <a:pt x="45" y="9"/>
                      <a:pt x="45" y="9"/>
                      <a:pt x="45" y="9"/>
                    </a:cubicBezTo>
                    <a:cubicBezTo>
                      <a:pt x="42" y="11"/>
                      <a:pt x="39" y="14"/>
                      <a:pt x="37" y="17"/>
                    </a:cubicBezTo>
                    <a:cubicBezTo>
                      <a:pt x="32" y="23"/>
                      <a:pt x="29" y="30"/>
                      <a:pt x="29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0"/>
                      <a:pt x="32" y="23"/>
                      <a:pt x="37" y="17"/>
                    </a:cubicBezTo>
                    <a:cubicBezTo>
                      <a:pt x="39" y="14"/>
                      <a:pt x="42" y="11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moveTo>
                      <a:pt x="59" y="1"/>
                    </a:moveTo>
                    <a:cubicBezTo>
                      <a:pt x="54" y="3"/>
                      <a:pt x="49" y="5"/>
                      <a:pt x="45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9" y="5"/>
                      <a:pt x="54" y="3"/>
                      <a:pt x="59" y="1"/>
                    </a:cubicBezTo>
                    <a:cubicBezTo>
                      <a:pt x="59" y="1"/>
                      <a:pt x="59" y="1"/>
                      <a:pt x="59" y="1"/>
                    </a:cubicBezTo>
                    <a:moveTo>
                      <a:pt x="5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moveTo>
                      <a:pt x="5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96" name="等腰三角形 95"/>
          <p:cNvSpPr/>
          <p:nvPr/>
        </p:nvSpPr>
        <p:spPr>
          <a:xfrm rot="10800000">
            <a:off x="5319269" y="5011676"/>
            <a:ext cx="1040595" cy="897064"/>
          </a:xfrm>
          <a:prstGeom prst="triangle">
            <a:avLst/>
          </a:prstGeom>
          <a:solidFill>
            <a:srgbClr val="DC2E2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文本框 96"/>
          <p:cNvSpPr txBox="1"/>
          <p:nvPr/>
        </p:nvSpPr>
        <p:spPr>
          <a:xfrm>
            <a:off x="5498609" y="5114514"/>
            <a:ext cx="703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张海山锐线体2.0" panose="02000000000000000000" pitchFamily="2" charset="-122"/>
                <a:ea typeface="张海山锐线体2.0" panose="02000000000000000000" pitchFamily="2" charset="-122"/>
                <a:cs typeface="Open Sans" panose="020B0606030504020204" pitchFamily="34" charset="0"/>
              </a:rPr>
              <a:t>END</a:t>
            </a:r>
            <a:endParaRPr lang="zh-CN" altLang="en-US" sz="2000" b="1" dirty="0">
              <a:solidFill>
                <a:schemeClr val="bg1"/>
              </a:solidFill>
              <a:latin typeface="张海山锐线体2.0" panose="02000000000000000000" pitchFamily="2" charset="-122"/>
              <a:ea typeface="张海山锐线体2.0" panose="02000000000000000000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71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gsa.baidu.com/timg?image&amp;quality=80&amp;size=b9999_10000&amp;sec=1537798640063&amp;di=057860a9983125a35bef720188a37116&amp;imgtype=0&amp;src=http%3A%2F%2Fimgsrc.baidu.com%2Fimgad%2Fpic%2Fitem%2F500fd9f9d72a60595fb11f332334349b033bba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304799"/>
            <a:ext cx="9744075" cy="65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78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453672" y="363203"/>
            <a:ext cx="6376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aargh" panose="00000400000000000000" pitchFamily="2" charset="0"/>
              </a:rPr>
              <a:t>导学案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aargh" panose="00000400000000000000" pitchFamily="2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78204" y="179639"/>
            <a:ext cx="1229437" cy="1075015"/>
            <a:chOff x="6394450" y="1131888"/>
            <a:chExt cx="1314450" cy="1149350"/>
          </a:xfrm>
        </p:grpSpPr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7135813" y="1160463"/>
              <a:ext cx="546100" cy="319088"/>
            </a:xfrm>
            <a:custGeom>
              <a:avLst/>
              <a:gdLst>
                <a:gd name="T0" fmla="*/ 8 w 77"/>
                <a:gd name="T1" fmla="*/ 0 h 45"/>
                <a:gd name="T2" fmla="*/ 0 w 77"/>
                <a:gd name="T3" fmla="*/ 0 h 45"/>
                <a:gd name="T4" fmla="*/ 31 w 77"/>
                <a:gd name="T5" fmla="*/ 20 h 45"/>
                <a:gd name="T6" fmla="*/ 48 w 77"/>
                <a:gd name="T7" fmla="*/ 45 h 45"/>
                <a:gd name="T8" fmla="*/ 48 w 77"/>
                <a:gd name="T9" fmla="*/ 45 h 45"/>
                <a:gd name="T10" fmla="*/ 48 w 77"/>
                <a:gd name="T11" fmla="*/ 45 h 45"/>
                <a:gd name="T12" fmla="*/ 77 w 77"/>
                <a:gd name="T13" fmla="*/ 45 h 45"/>
                <a:gd name="T14" fmla="*/ 62 w 77"/>
                <a:gd name="T15" fmla="*/ 22 h 45"/>
                <a:gd name="T16" fmla="*/ 8 w 77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5">
                  <a:moveTo>
                    <a:pt x="8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12" y="4"/>
                    <a:pt x="23" y="11"/>
                    <a:pt x="31" y="20"/>
                  </a:cubicBezTo>
                  <a:cubicBezTo>
                    <a:pt x="38" y="27"/>
                    <a:pt x="44" y="36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3" y="37"/>
                    <a:pt x="68" y="29"/>
                    <a:pt x="62" y="22"/>
                  </a:cubicBezTo>
                  <a:cubicBezTo>
                    <a:pt x="48" y="8"/>
                    <a:pt x="29" y="0"/>
                    <a:pt x="8" y="0"/>
                  </a:cubicBezTo>
                </a:path>
              </a:pathLst>
            </a:custGeom>
            <a:solidFill>
              <a:srgbClr val="202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25"/>
            <p:cNvSpPr>
              <a:spLocks/>
            </p:cNvSpPr>
            <p:nvPr/>
          </p:nvSpPr>
          <p:spPr bwMode="auto">
            <a:xfrm>
              <a:off x="6421438" y="1677988"/>
              <a:ext cx="595312" cy="582613"/>
            </a:xfrm>
            <a:custGeom>
              <a:avLst/>
              <a:gdLst>
                <a:gd name="T0" fmla="*/ 30 w 84"/>
                <a:gd name="T1" fmla="*/ 0 h 82"/>
                <a:gd name="T2" fmla="*/ 0 w 84"/>
                <a:gd name="T3" fmla="*/ 0 h 82"/>
                <a:gd name="T4" fmla="*/ 0 w 84"/>
                <a:gd name="T5" fmla="*/ 4 h 82"/>
                <a:gd name="T6" fmla="*/ 22 w 84"/>
                <a:gd name="T7" fmla="*/ 59 h 82"/>
                <a:gd name="T8" fmla="*/ 76 w 84"/>
                <a:gd name="T9" fmla="*/ 82 h 82"/>
                <a:gd name="T10" fmla="*/ 84 w 84"/>
                <a:gd name="T11" fmla="*/ 81 h 82"/>
                <a:gd name="T12" fmla="*/ 53 w 84"/>
                <a:gd name="T13" fmla="*/ 61 h 82"/>
                <a:gd name="T14" fmla="*/ 29 w 84"/>
                <a:gd name="T15" fmla="*/ 4 h 82"/>
                <a:gd name="T16" fmla="*/ 29 w 84"/>
                <a:gd name="T17" fmla="*/ 4 h 82"/>
                <a:gd name="T18" fmla="*/ 29 w 84"/>
                <a:gd name="T19" fmla="*/ 4 h 82"/>
                <a:gd name="T20" fmla="*/ 30 w 84"/>
                <a:gd name="T2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25"/>
                    <a:pt x="9" y="45"/>
                    <a:pt x="22" y="59"/>
                  </a:cubicBezTo>
                  <a:cubicBezTo>
                    <a:pt x="36" y="73"/>
                    <a:pt x="55" y="82"/>
                    <a:pt x="76" y="82"/>
                  </a:cubicBezTo>
                  <a:cubicBezTo>
                    <a:pt x="79" y="82"/>
                    <a:pt x="81" y="82"/>
                    <a:pt x="84" y="81"/>
                  </a:cubicBezTo>
                  <a:cubicBezTo>
                    <a:pt x="72" y="77"/>
                    <a:pt x="61" y="70"/>
                    <a:pt x="53" y="61"/>
                  </a:cubicBezTo>
                  <a:cubicBezTo>
                    <a:pt x="38" y="47"/>
                    <a:pt x="29" y="27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3"/>
                    <a:pt x="29" y="1"/>
                    <a:pt x="30" y="0"/>
                  </a:cubicBezTo>
                </a:path>
              </a:pathLst>
            </a:custGeom>
            <a:solidFill>
              <a:srgbClr val="DC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57"/>
            <p:cNvSpPr>
              <a:spLocks noEditPoints="1"/>
            </p:cNvSpPr>
            <p:nvPr/>
          </p:nvSpPr>
          <p:spPr bwMode="auto">
            <a:xfrm>
              <a:off x="6394450" y="1131888"/>
              <a:ext cx="1314450" cy="1149350"/>
            </a:xfrm>
            <a:custGeom>
              <a:avLst/>
              <a:gdLst>
                <a:gd name="T0" fmla="*/ 105 w 186"/>
                <a:gd name="T1" fmla="*/ 158 h 162"/>
                <a:gd name="T2" fmla="*/ 149 w 186"/>
                <a:gd name="T3" fmla="*/ 121 h 162"/>
                <a:gd name="T4" fmla="*/ 167 w 186"/>
                <a:gd name="T5" fmla="*/ 136 h 162"/>
                <a:gd name="T6" fmla="*/ 4 w 186"/>
                <a:gd name="T7" fmla="*/ 81 h 162"/>
                <a:gd name="T8" fmla="*/ 4 w 186"/>
                <a:gd name="T9" fmla="*/ 77 h 162"/>
                <a:gd name="T10" fmla="*/ 34 w 186"/>
                <a:gd name="T11" fmla="*/ 77 h 162"/>
                <a:gd name="T12" fmla="*/ 33 w 186"/>
                <a:gd name="T13" fmla="*/ 81 h 162"/>
                <a:gd name="T14" fmla="*/ 88 w 186"/>
                <a:gd name="T15" fmla="*/ 158 h 162"/>
                <a:gd name="T16" fmla="*/ 88 w 186"/>
                <a:gd name="T17" fmla="*/ 158 h 162"/>
                <a:gd name="T18" fmla="*/ 26 w 186"/>
                <a:gd name="T19" fmla="*/ 136 h 162"/>
                <a:gd name="T20" fmla="*/ 4 w 186"/>
                <a:gd name="T21" fmla="*/ 81 h 162"/>
                <a:gd name="T22" fmla="*/ 16 w 186"/>
                <a:gd name="T23" fmla="*/ 39 h 162"/>
                <a:gd name="T24" fmla="*/ 34 w 186"/>
                <a:gd name="T25" fmla="*/ 73 h 162"/>
                <a:gd name="T26" fmla="*/ 19 w 186"/>
                <a:gd name="T27" fmla="*/ 36 h 162"/>
                <a:gd name="T28" fmla="*/ 80 w 186"/>
                <a:gd name="T29" fmla="*/ 4 h 162"/>
                <a:gd name="T30" fmla="*/ 57 w 186"/>
                <a:gd name="T31" fmla="*/ 24 h 162"/>
                <a:gd name="T32" fmla="*/ 19 w 186"/>
                <a:gd name="T33" fmla="*/ 36 h 162"/>
                <a:gd name="T34" fmla="*/ 96 w 186"/>
                <a:gd name="T35" fmla="*/ 2 h 162"/>
                <a:gd name="T36" fmla="*/ 24 w 186"/>
                <a:gd name="T37" fmla="*/ 24 h 162"/>
                <a:gd name="T38" fmla="*/ 24 w 186"/>
                <a:gd name="T39" fmla="*/ 138 h 162"/>
                <a:gd name="T40" fmla="*/ 80 w 186"/>
                <a:gd name="T41" fmla="*/ 162 h 162"/>
                <a:gd name="T42" fmla="*/ 113 w 186"/>
                <a:gd name="T43" fmla="*/ 162 h 162"/>
                <a:gd name="T44" fmla="*/ 184 w 186"/>
                <a:gd name="T45" fmla="*/ 118 h 162"/>
                <a:gd name="T46" fmla="*/ 180 w 186"/>
                <a:gd name="T47" fmla="*/ 118 h 162"/>
                <a:gd name="T48" fmla="*/ 147 w 186"/>
                <a:gd name="T49" fmla="*/ 118 h 162"/>
                <a:gd name="T50" fmla="*/ 134 w 186"/>
                <a:gd name="T51" fmla="*/ 136 h 162"/>
                <a:gd name="T52" fmla="*/ 59 w 186"/>
                <a:gd name="T53" fmla="*/ 136 h 162"/>
                <a:gd name="T54" fmla="*/ 59 w 186"/>
                <a:gd name="T55" fmla="*/ 26 h 162"/>
                <a:gd name="T56" fmla="*/ 134 w 186"/>
                <a:gd name="T57" fmla="*/ 26 h 162"/>
                <a:gd name="T58" fmla="*/ 151 w 186"/>
                <a:gd name="T59" fmla="*/ 49 h 162"/>
                <a:gd name="T60" fmla="*/ 136 w 186"/>
                <a:gd name="T61" fmla="*/ 24 h 162"/>
                <a:gd name="T62" fmla="*/ 105 w 186"/>
                <a:gd name="T63" fmla="*/ 4 h 162"/>
                <a:gd name="T64" fmla="*/ 113 w 186"/>
                <a:gd name="T65" fmla="*/ 4 h 162"/>
                <a:gd name="T66" fmla="*/ 182 w 186"/>
                <a:gd name="T67" fmla="*/ 49 h 162"/>
                <a:gd name="T68" fmla="*/ 186 w 186"/>
                <a:gd name="T69" fmla="*/ 49 h 162"/>
                <a:gd name="T70" fmla="*/ 113 w 186"/>
                <a:gd name="T7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6" h="162">
                  <a:moveTo>
                    <a:pt x="113" y="159"/>
                  </a:moveTo>
                  <a:cubicBezTo>
                    <a:pt x="110" y="159"/>
                    <a:pt x="108" y="159"/>
                    <a:pt x="105" y="158"/>
                  </a:cubicBezTo>
                  <a:cubicBezTo>
                    <a:pt x="117" y="154"/>
                    <a:pt x="128" y="147"/>
                    <a:pt x="136" y="138"/>
                  </a:cubicBezTo>
                  <a:cubicBezTo>
                    <a:pt x="141" y="133"/>
                    <a:pt x="145" y="128"/>
                    <a:pt x="149" y="121"/>
                  </a:cubicBezTo>
                  <a:cubicBezTo>
                    <a:pt x="178" y="121"/>
                    <a:pt x="178" y="121"/>
                    <a:pt x="178" y="121"/>
                  </a:cubicBezTo>
                  <a:cubicBezTo>
                    <a:pt x="175" y="126"/>
                    <a:pt x="171" y="131"/>
                    <a:pt x="167" y="136"/>
                  </a:cubicBezTo>
                  <a:cubicBezTo>
                    <a:pt x="153" y="150"/>
                    <a:pt x="134" y="159"/>
                    <a:pt x="113" y="159"/>
                  </a:cubicBezTo>
                  <a:moveTo>
                    <a:pt x="4" y="81"/>
                  </a:moveTo>
                  <a:cubicBezTo>
                    <a:pt x="4" y="81"/>
                    <a:pt x="4" y="81"/>
                    <a:pt x="4" y="81"/>
                  </a:cubicBezTo>
                  <a:cubicBezTo>
                    <a:pt x="4" y="80"/>
                    <a:pt x="4" y="78"/>
                    <a:pt x="4" y="77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3" y="78"/>
                    <a:pt x="33" y="80"/>
                    <a:pt x="33" y="81"/>
                  </a:cubicBezTo>
                  <a:cubicBezTo>
                    <a:pt x="33" y="104"/>
                    <a:pt x="42" y="124"/>
                    <a:pt x="57" y="138"/>
                  </a:cubicBezTo>
                  <a:cubicBezTo>
                    <a:pt x="65" y="147"/>
                    <a:pt x="76" y="154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5" y="159"/>
                    <a:pt x="83" y="159"/>
                    <a:pt x="80" y="159"/>
                  </a:cubicBezTo>
                  <a:cubicBezTo>
                    <a:pt x="59" y="159"/>
                    <a:pt x="40" y="150"/>
                    <a:pt x="26" y="136"/>
                  </a:cubicBezTo>
                  <a:cubicBezTo>
                    <a:pt x="13" y="122"/>
                    <a:pt x="4" y="102"/>
                    <a:pt x="4" y="81"/>
                  </a:cubicBezTo>
                  <a:cubicBezTo>
                    <a:pt x="4" y="81"/>
                    <a:pt x="4" y="81"/>
                    <a:pt x="4" y="81"/>
                  </a:cubicBezTo>
                  <a:moveTo>
                    <a:pt x="4" y="73"/>
                  </a:moveTo>
                  <a:cubicBezTo>
                    <a:pt x="6" y="61"/>
                    <a:pt x="10" y="49"/>
                    <a:pt x="1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39" y="49"/>
                    <a:pt x="35" y="61"/>
                    <a:pt x="34" y="73"/>
                  </a:cubicBezTo>
                  <a:cubicBezTo>
                    <a:pt x="4" y="73"/>
                    <a:pt x="4" y="73"/>
                    <a:pt x="4" y="73"/>
                  </a:cubicBezTo>
                  <a:moveTo>
                    <a:pt x="19" y="36"/>
                  </a:moveTo>
                  <a:cubicBezTo>
                    <a:pt x="21" y="32"/>
                    <a:pt x="24" y="29"/>
                    <a:pt x="26" y="26"/>
                  </a:cubicBezTo>
                  <a:cubicBezTo>
                    <a:pt x="40" y="12"/>
                    <a:pt x="59" y="4"/>
                    <a:pt x="80" y="4"/>
                  </a:cubicBezTo>
                  <a:cubicBezTo>
                    <a:pt x="83" y="4"/>
                    <a:pt x="85" y="4"/>
                    <a:pt x="88" y="4"/>
                  </a:cubicBezTo>
                  <a:cubicBezTo>
                    <a:pt x="76" y="8"/>
                    <a:pt x="65" y="15"/>
                    <a:pt x="57" y="24"/>
                  </a:cubicBezTo>
                  <a:cubicBezTo>
                    <a:pt x="53" y="27"/>
                    <a:pt x="50" y="31"/>
                    <a:pt x="47" y="36"/>
                  </a:cubicBezTo>
                  <a:cubicBezTo>
                    <a:pt x="19" y="36"/>
                    <a:pt x="19" y="36"/>
                    <a:pt x="19" y="36"/>
                  </a:cubicBezTo>
                  <a:moveTo>
                    <a:pt x="113" y="0"/>
                  </a:moveTo>
                  <a:cubicBezTo>
                    <a:pt x="107" y="0"/>
                    <a:pt x="102" y="1"/>
                    <a:pt x="96" y="2"/>
                  </a:cubicBezTo>
                  <a:cubicBezTo>
                    <a:pt x="91" y="1"/>
                    <a:pt x="86" y="0"/>
                    <a:pt x="80" y="0"/>
                  </a:cubicBezTo>
                  <a:cubicBezTo>
                    <a:pt x="58" y="0"/>
                    <a:pt x="38" y="9"/>
                    <a:pt x="24" y="24"/>
                  </a:cubicBezTo>
                  <a:cubicBezTo>
                    <a:pt x="10" y="38"/>
                    <a:pt x="0" y="59"/>
                    <a:pt x="0" y="81"/>
                  </a:cubicBezTo>
                  <a:cubicBezTo>
                    <a:pt x="0" y="104"/>
                    <a:pt x="10" y="124"/>
                    <a:pt x="24" y="138"/>
                  </a:cubicBezTo>
                  <a:cubicBezTo>
                    <a:pt x="35" y="150"/>
                    <a:pt x="48" y="158"/>
                    <a:pt x="64" y="161"/>
                  </a:cubicBezTo>
                  <a:cubicBezTo>
                    <a:pt x="69" y="162"/>
                    <a:pt x="75" y="162"/>
                    <a:pt x="80" y="162"/>
                  </a:cubicBezTo>
                  <a:cubicBezTo>
                    <a:pt x="86" y="162"/>
                    <a:pt x="91" y="162"/>
                    <a:pt x="96" y="161"/>
                  </a:cubicBezTo>
                  <a:cubicBezTo>
                    <a:pt x="102" y="162"/>
                    <a:pt x="107" y="162"/>
                    <a:pt x="113" y="162"/>
                  </a:cubicBezTo>
                  <a:cubicBezTo>
                    <a:pt x="135" y="162"/>
                    <a:pt x="155" y="153"/>
                    <a:pt x="169" y="138"/>
                  </a:cubicBezTo>
                  <a:cubicBezTo>
                    <a:pt x="175" y="132"/>
                    <a:pt x="180" y="125"/>
                    <a:pt x="184" y="118"/>
                  </a:cubicBezTo>
                  <a:cubicBezTo>
                    <a:pt x="182" y="118"/>
                    <a:pt x="182" y="118"/>
                    <a:pt x="182" y="118"/>
                  </a:cubicBezTo>
                  <a:cubicBezTo>
                    <a:pt x="180" y="118"/>
                    <a:pt x="180" y="118"/>
                    <a:pt x="180" y="118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24"/>
                    <a:pt x="139" y="130"/>
                    <a:pt x="134" y="136"/>
                  </a:cubicBezTo>
                  <a:cubicBezTo>
                    <a:pt x="124" y="146"/>
                    <a:pt x="111" y="153"/>
                    <a:pt x="96" y="157"/>
                  </a:cubicBezTo>
                  <a:cubicBezTo>
                    <a:pt x="82" y="153"/>
                    <a:pt x="69" y="146"/>
                    <a:pt x="59" y="136"/>
                  </a:cubicBezTo>
                  <a:cubicBezTo>
                    <a:pt x="45" y="122"/>
                    <a:pt x="37" y="102"/>
                    <a:pt x="37" y="81"/>
                  </a:cubicBezTo>
                  <a:cubicBezTo>
                    <a:pt x="37" y="60"/>
                    <a:pt x="45" y="41"/>
                    <a:pt x="59" y="26"/>
                  </a:cubicBezTo>
                  <a:cubicBezTo>
                    <a:pt x="69" y="16"/>
                    <a:pt x="82" y="9"/>
                    <a:pt x="96" y="5"/>
                  </a:cubicBezTo>
                  <a:cubicBezTo>
                    <a:pt x="111" y="9"/>
                    <a:pt x="124" y="16"/>
                    <a:pt x="134" y="26"/>
                  </a:cubicBezTo>
                  <a:cubicBezTo>
                    <a:pt x="140" y="33"/>
                    <a:pt x="145" y="41"/>
                    <a:pt x="149" y="49"/>
                  </a:cubicBezTo>
                  <a:cubicBezTo>
                    <a:pt x="151" y="49"/>
                    <a:pt x="151" y="49"/>
                    <a:pt x="151" y="49"/>
                  </a:cubicBezTo>
                  <a:cubicBezTo>
                    <a:pt x="153" y="49"/>
                    <a:pt x="153" y="49"/>
                    <a:pt x="153" y="49"/>
                  </a:cubicBezTo>
                  <a:cubicBezTo>
                    <a:pt x="149" y="40"/>
                    <a:pt x="143" y="31"/>
                    <a:pt x="136" y="24"/>
                  </a:cubicBezTo>
                  <a:cubicBezTo>
                    <a:pt x="128" y="15"/>
                    <a:pt x="117" y="8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8" y="4"/>
                    <a:pt x="110" y="4"/>
                    <a:pt x="113" y="4"/>
                  </a:cubicBezTo>
                  <a:cubicBezTo>
                    <a:pt x="134" y="4"/>
                    <a:pt x="153" y="12"/>
                    <a:pt x="167" y="26"/>
                  </a:cubicBezTo>
                  <a:cubicBezTo>
                    <a:pt x="173" y="33"/>
                    <a:pt x="178" y="41"/>
                    <a:pt x="182" y="49"/>
                  </a:cubicBezTo>
                  <a:cubicBezTo>
                    <a:pt x="183" y="49"/>
                    <a:pt x="183" y="49"/>
                    <a:pt x="183" y="49"/>
                  </a:cubicBezTo>
                  <a:cubicBezTo>
                    <a:pt x="186" y="49"/>
                    <a:pt x="186" y="49"/>
                    <a:pt x="186" y="49"/>
                  </a:cubicBezTo>
                  <a:cubicBezTo>
                    <a:pt x="182" y="40"/>
                    <a:pt x="176" y="31"/>
                    <a:pt x="169" y="24"/>
                  </a:cubicBezTo>
                  <a:cubicBezTo>
                    <a:pt x="155" y="9"/>
                    <a:pt x="135" y="0"/>
                    <a:pt x="113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382400" y="1167836"/>
            <a:ext cx="9377247" cy="0"/>
            <a:chOff x="1874338" y="6625087"/>
            <a:chExt cx="9377246" cy="0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1874338" y="6625087"/>
              <a:ext cx="4319428" cy="0"/>
            </a:xfrm>
            <a:prstGeom prst="line">
              <a:avLst/>
            </a:prstGeom>
            <a:ln w="38100">
              <a:solidFill>
                <a:srgbClr val="2023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6179252" y="6625087"/>
              <a:ext cx="5072332" cy="0"/>
            </a:xfrm>
            <a:prstGeom prst="line">
              <a:avLst/>
            </a:prstGeom>
            <a:ln w="38100">
              <a:solidFill>
                <a:srgbClr val="DD2C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760257" y="1351401"/>
            <a:ext cx="6291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20245D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rPr>
              <a:t>一、社会生活有秩序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81852" y="1997732"/>
            <a:ext cx="118209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3200" dirty="0" smtClean="0">
                <a:solidFill>
                  <a:srgbClr val="20245D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rPr>
              <a:t>（）（）（）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（一）什么是社会秩序（</a:t>
            </a:r>
            <a:r>
              <a:rPr lang="zh-CN" alt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是什么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）</a:t>
            </a:r>
            <a:endParaRPr lang="en-US" altLang="zh-CN" sz="3200" b="1" dirty="0" smtClean="0">
              <a:solidFill>
                <a:srgbClr val="000000"/>
              </a:solidFill>
              <a:latin typeface="Calibri" panose="020F0502020204030204" pitchFamily="34" charset="0"/>
              <a:cs typeface="宋体" panose="02010600030101010101" pitchFamily="2" charset="-122"/>
            </a:endParaRPr>
          </a:p>
          <a:p>
            <a:pPr lvl="0"/>
            <a:r>
              <a:rPr lang="en-US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社会秩序的含义</a:t>
            </a:r>
            <a:endParaRPr lang="en-US" altLang="zh-CN" sz="3200" b="1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 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秩序是</a:t>
            </a:r>
            <a:r>
              <a:rPr lang="zh-CN" altLang="zh-CN" sz="3200" dirty="0">
                <a:solidFill>
                  <a:srgbClr val="0070C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社会生活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的一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种</a:t>
            </a:r>
            <a:r>
              <a:rPr lang="en-US" altLang="zh-CN" sz="3200" u="sng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</a:t>
            </a:r>
            <a:r>
              <a:rPr lang="en-US" altLang="zh-CN" sz="3200" u="sng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       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状态</a:t>
            </a:r>
            <a:r>
              <a:rPr lang="zh-CN" alt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。</a:t>
            </a:r>
            <a:endParaRPr lang="en-US" altLang="zh-CN" sz="3200" b="1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社会秩序的种类</a:t>
            </a:r>
            <a:endParaRPr lang="en-US" altLang="zh-CN" sz="3200" b="1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与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人们日常生活密切的社会秩序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包括</a:t>
            </a:r>
            <a:r>
              <a:rPr lang="en-US" altLang="zh-CN" sz="3200" u="sng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            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、</a:t>
            </a:r>
            <a:r>
              <a:rPr lang="en-US" altLang="zh-CN" sz="3200" u="sng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             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、</a:t>
            </a:r>
            <a:r>
              <a:rPr lang="zh-CN" altLang="zh-CN" sz="3200" u="sng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交通秩序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和</a:t>
            </a:r>
            <a:r>
              <a:rPr lang="en-US" altLang="zh-CN" sz="3200" u="sng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             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等。</a:t>
            </a:r>
            <a:r>
              <a:rPr lang="en-US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</a:t>
            </a:r>
            <a:endParaRPr lang="zh-CN" altLang="zh-CN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zh-CN" altLang="en-US" sz="3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（二）社会秩序的作用</a:t>
            </a:r>
            <a:r>
              <a:rPr lang="en-US" altLang="zh-CN" sz="3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zh-CN" altLang="en-US" sz="3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意义有哪些？（</a:t>
            </a:r>
            <a:r>
              <a:rPr lang="zh-CN" alt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为什么</a:t>
            </a:r>
            <a:r>
              <a:rPr lang="zh-CN" altLang="en-US" sz="3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）</a:t>
            </a:r>
            <a:endParaRPr lang="en-US" altLang="zh-CN" sz="3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3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zh-CN" altLang="zh-CN" sz="3200" dirty="0" smtClean="0">
                <a:solidFill>
                  <a:srgbClr val="0070C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</a:t>
            </a:r>
            <a:r>
              <a:rPr lang="en-US" altLang="zh-CN" sz="3200" u="sng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               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需要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秩序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。</a:t>
            </a:r>
            <a:r>
              <a:rPr lang="en-US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                    </a:t>
            </a:r>
            <a:r>
              <a:rPr lang="en-US" altLang="zh-CN" sz="3200" dirty="0" smtClean="0">
                <a:latin typeface="Calibri" panose="020F0502020204030204" pitchFamily="34" charset="0"/>
                <a:cs typeface="宋体" panose="02010600030101010101" pitchFamily="2" charset="-122"/>
              </a:rPr>
              <a:t>——</a:t>
            </a:r>
            <a:r>
              <a:rPr lang="zh-CN" altLang="en-US" sz="3200" dirty="0" smtClean="0">
                <a:latin typeface="Calibri" panose="020F0502020204030204" pitchFamily="34" charset="0"/>
                <a:cs typeface="宋体" panose="02010600030101010101" pitchFamily="2" charset="-122"/>
              </a:rPr>
              <a:t>社会层面</a:t>
            </a:r>
            <a:endParaRPr lang="en-US" altLang="zh-CN" sz="3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3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社会秩序是</a:t>
            </a:r>
            <a:r>
              <a:rPr lang="zh-CN" altLang="zh-CN" sz="3200" dirty="0" smtClean="0">
                <a:solidFill>
                  <a:srgbClr val="0070C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人民</a:t>
            </a:r>
            <a:r>
              <a:rPr lang="en-US" altLang="zh-CN" sz="3200" u="sng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              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的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保障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。</a:t>
            </a:r>
            <a:r>
              <a:rPr lang="en-US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   </a:t>
            </a:r>
            <a:r>
              <a:rPr lang="en-US" altLang="zh-CN" sz="3200" dirty="0" smtClean="0">
                <a:latin typeface="Calibri" panose="020F0502020204030204" pitchFamily="34" charset="0"/>
                <a:cs typeface="宋体" panose="02010600030101010101" pitchFamily="2" charset="-122"/>
              </a:rPr>
              <a:t>——</a:t>
            </a:r>
            <a:r>
              <a:rPr lang="zh-CN" altLang="en-US" sz="3200" dirty="0" smtClean="0">
                <a:latin typeface="Calibri" panose="020F0502020204030204" pitchFamily="34" charset="0"/>
                <a:cs typeface="宋体" panose="02010600030101010101" pitchFamily="2" charset="-122"/>
              </a:rPr>
              <a:t>个人层面</a:t>
            </a:r>
            <a:endParaRPr lang="zh-CN" altLang="zh-CN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zh-CN" altLang="en-US" sz="3200" dirty="0" smtClean="0">
                <a:solidFill>
                  <a:srgbClr val="20245D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rPr>
              <a:t>（）（）</a:t>
            </a:r>
          </a:p>
        </p:txBody>
      </p:sp>
    </p:spTree>
    <p:extLst>
      <p:ext uri="{BB962C8B-B14F-4D97-AF65-F5344CB8AC3E}">
        <p14:creationId xmlns:p14="http://schemas.microsoft.com/office/powerpoint/2010/main" val="105807138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453672" y="363203"/>
            <a:ext cx="6376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aargh" panose="00000400000000000000" pitchFamily="2" charset="0"/>
              </a:rPr>
              <a:t>导学案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aargh" panose="00000400000000000000" pitchFamily="2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78204" y="179639"/>
            <a:ext cx="1229437" cy="1075015"/>
            <a:chOff x="6394450" y="1131888"/>
            <a:chExt cx="1314450" cy="1149350"/>
          </a:xfrm>
        </p:grpSpPr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7135813" y="1160463"/>
              <a:ext cx="546100" cy="319088"/>
            </a:xfrm>
            <a:custGeom>
              <a:avLst/>
              <a:gdLst>
                <a:gd name="T0" fmla="*/ 8 w 77"/>
                <a:gd name="T1" fmla="*/ 0 h 45"/>
                <a:gd name="T2" fmla="*/ 0 w 77"/>
                <a:gd name="T3" fmla="*/ 0 h 45"/>
                <a:gd name="T4" fmla="*/ 31 w 77"/>
                <a:gd name="T5" fmla="*/ 20 h 45"/>
                <a:gd name="T6" fmla="*/ 48 w 77"/>
                <a:gd name="T7" fmla="*/ 45 h 45"/>
                <a:gd name="T8" fmla="*/ 48 w 77"/>
                <a:gd name="T9" fmla="*/ 45 h 45"/>
                <a:gd name="T10" fmla="*/ 48 w 77"/>
                <a:gd name="T11" fmla="*/ 45 h 45"/>
                <a:gd name="T12" fmla="*/ 77 w 77"/>
                <a:gd name="T13" fmla="*/ 45 h 45"/>
                <a:gd name="T14" fmla="*/ 62 w 77"/>
                <a:gd name="T15" fmla="*/ 22 h 45"/>
                <a:gd name="T16" fmla="*/ 8 w 77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5">
                  <a:moveTo>
                    <a:pt x="8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12" y="4"/>
                    <a:pt x="23" y="11"/>
                    <a:pt x="31" y="20"/>
                  </a:cubicBezTo>
                  <a:cubicBezTo>
                    <a:pt x="38" y="27"/>
                    <a:pt x="44" y="36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3" y="37"/>
                    <a:pt x="68" y="29"/>
                    <a:pt x="62" y="22"/>
                  </a:cubicBezTo>
                  <a:cubicBezTo>
                    <a:pt x="48" y="8"/>
                    <a:pt x="29" y="0"/>
                    <a:pt x="8" y="0"/>
                  </a:cubicBezTo>
                </a:path>
              </a:pathLst>
            </a:custGeom>
            <a:solidFill>
              <a:srgbClr val="2023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25"/>
            <p:cNvSpPr>
              <a:spLocks/>
            </p:cNvSpPr>
            <p:nvPr/>
          </p:nvSpPr>
          <p:spPr bwMode="auto">
            <a:xfrm>
              <a:off x="6421438" y="1677988"/>
              <a:ext cx="595312" cy="582613"/>
            </a:xfrm>
            <a:custGeom>
              <a:avLst/>
              <a:gdLst>
                <a:gd name="T0" fmla="*/ 30 w 84"/>
                <a:gd name="T1" fmla="*/ 0 h 82"/>
                <a:gd name="T2" fmla="*/ 0 w 84"/>
                <a:gd name="T3" fmla="*/ 0 h 82"/>
                <a:gd name="T4" fmla="*/ 0 w 84"/>
                <a:gd name="T5" fmla="*/ 4 h 82"/>
                <a:gd name="T6" fmla="*/ 22 w 84"/>
                <a:gd name="T7" fmla="*/ 59 h 82"/>
                <a:gd name="T8" fmla="*/ 76 w 84"/>
                <a:gd name="T9" fmla="*/ 82 h 82"/>
                <a:gd name="T10" fmla="*/ 84 w 84"/>
                <a:gd name="T11" fmla="*/ 81 h 82"/>
                <a:gd name="T12" fmla="*/ 53 w 84"/>
                <a:gd name="T13" fmla="*/ 61 h 82"/>
                <a:gd name="T14" fmla="*/ 29 w 84"/>
                <a:gd name="T15" fmla="*/ 4 h 82"/>
                <a:gd name="T16" fmla="*/ 29 w 84"/>
                <a:gd name="T17" fmla="*/ 4 h 82"/>
                <a:gd name="T18" fmla="*/ 29 w 84"/>
                <a:gd name="T19" fmla="*/ 4 h 82"/>
                <a:gd name="T20" fmla="*/ 30 w 84"/>
                <a:gd name="T2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25"/>
                    <a:pt x="9" y="45"/>
                    <a:pt x="22" y="59"/>
                  </a:cubicBezTo>
                  <a:cubicBezTo>
                    <a:pt x="36" y="73"/>
                    <a:pt x="55" y="82"/>
                    <a:pt x="76" y="82"/>
                  </a:cubicBezTo>
                  <a:cubicBezTo>
                    <a:pt x="79" y="82"/>
                    <a:pt x="81" y="82"/>
                    <a:pt x="84" y="81"/>
                  </a:cubicBezTo>
                  <a:cubicBezTo>
                    <a:pt x="72" y="77"/>
                    <a:pt x="61" y="70"/>
                    <a:pt x="53" y="61"/>
                  </a:cubicBezTo>
                  <a:cubicBezTo>
                    <a:pt x="38" y="47"/>
                    <a:pt x="29" y="27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3"/>
                    <a:pt x="29" y="1"/>
                    <a:pt x="30" y="0"/>
                  </a:cubicBezTo>
                </a:path>
              </a:pathLst>
            </a:custGeom>
            <a:solidFill>
              <a:srgbClr val="DC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57"/>
            <p:cNvSpPr>
              <a:spLocks noEditPoints="1"/>
            </p:cNvSpPr>
            <p:nvPr/>
          </p:nvSpPr>
          <p:spPr bwMode="auto">
            <a:xfrm>
              <a:off x="6394450" y="1131888"/>
              <a:ext cx="1314450" cy="1149350"/>
            </a:xfrm>
            <a:custGeom>
              <a:avLst/>
              <a:gdLst>
                <a:gd name="T0" fmla="*/ 105 w 186"/>
                <a:gd name="T1" fmla="*/ 158 h 162"/>
                <a:gd name="T2" fmla="*/ 149 w 186"/>
                <a:gd name="T3" fmla="*/ 121 h 162"/>
                <a:gd name="T4" fmla="*/ 167 w 186"/>
                <a:gd name="T5" fmla="*/ 136 h 162"/>
                <a:gd name="T6" fmla="*/ 4 w 186"/>
                <a:gd name="T7" fmla="*/ 81 h 162"/>
                <a:gd name="T8" fmla="*/ 4 w 186"/>
                <a:gd name="T9" fmla="*/ 77 h 162"/>
                <a:gd name="T10" fmla="*/ 34 w 186"/>
                <a:gd name="T11" fmla="*/ 77 h 162"/>
                <a:gd name="T12" fmla="*/ 33 w 186"/>
                <a:gd name="T13" fmla="*/ 81 h 162"/>
                <a:gd name="T14" fmla="*/ 88 w 186"/>
                <a:gd name="T15" fmla="*/ 158 h 162"/>
                <a:gd name="T16" fmla="*/ 88 w 186"/>
                <a:gd name="T17" fmla="*/ 158 h 162"/>
                <a:gd name="T18" fmla="*/ 26 w 186"/>
                <a:gd name="T19" fmla="*/ 136 h 162"/>
                <a:gd name="T20" fmla="*/ 4 w 186"/>
                <a:gd name="T21" fmla="*/ 81 h 162"/>
                <a:gd name="T22" fmla="*/ 16 w 186"/>
                <a:gd name="T23" fmla="*/ 39 h 162"/>
                <a:gd name="T24" fmla="*/ 34 w 186"/>
                <a:gd name="T25" fmla="*/ 73 h 162"/>
                <a:gd name="T26" fmla="*/ 19 w 186"/>
                <a:gd name="T27" fmla="*/ 36 h 162"/>
                <a:gd name="T28" fmla="*/ 80 w 186"/>
                <a:gd name="T29" fmla="*/ 4 h 162"/>
                <a:gd name="T30" fmla="*/ 57 w 186"/>
                <a:gd name="T31" fmla="*/ 24 h 162"/>
                <a:gd name="T32" fmla="*/ 19 w 186"/>
                <a:gd name="T33" fmla="*/ 36 h 162"/>
                <a:gd name="T34" fmla="*/ 96 w 186"/>
                <a:gd name="T35" fmla="*/ 2 h 162"/>
                <a:gd name="T36" fmla="*/ 24 w 186"/>
                <a:gd name="T37" fmla="*/ 24 h 162"/>
                <a:gd name="T38" fmla="*/ 24 w 186"/>
                <a:gd name="T39" fmla="*/ 138 h 162"/>
                <a:gd name="T40" fmla="*/ 80 w 186"/>
                <a:gd name="T41" fmla="*/ 162 h 162"/>
                <a:gd name="T42" fmla="*/ 113 w 186"/>
                <a:gd name="T43" fmla="*/ 162 h 162"/>
                <a:gd name="T44" fmla="*/ 184 w 186"/>
                <a:gd name="T45" fmla="*/ 118 h 162"/>
                <a:gd name="T46" fmla="*/ 180 w 186"/>
                <a:gd name="T47" fmla="*/ 118 h 162"/>
                <a:gd name="T48" fmla="*/ 147 w 186"/>
                <a:gd name="T49" fmla="*/ 118 h 162"/>
                <a:gd name="T50" fmla="*/ 134 w 186"/>
                <a:gd name="T51" fmla="*/ 136 h 162"/>
                <a:gd name="T52" fmla="*/ 59 w 186"/>
                <a:gd name="T53" fmla="*/ 136 h 162"/>
                <a:gd name="T54" fmla="*/ 59 w 186"/>
                <a:gd name="T55" fmla="*/ 26 h 162"/>
                <a:gd name="T56" fmla="*/ 134 w 186"/>
                <a:gd name="T57" fmla="*/ 26 h 162"/>
                <a:gd name="T58" fmla="*/ 151 w 186"/>
                <a:gd name="T59" fmla="*/ 49 h 162"/>
                <a:gd name="T60" fmla="*/ 136 w 186"/>
                <a:gd name="T61" fmla="*/ 24 h 162"/>
                <a:gd name="T62" fmla="*/ 105 w 186"/>
                <a:gd name="T63" fmla="*/ 4 h 162"/>
                <a:gd name="T64" fmla="*/ 113 w 186"/>
                <a:gd name="T65" fmla="*/ 4 h 162"/>
                <a:gd name="T66" fmla="*/ 182 w 186"/>
                <a:gd name="T67" fmla="*/ 49 h 162"/>
                <a:gd name="T68" fmla="*/ 186 w 186"/>
                <a:gd name="T69" fmla="*/ 49 h 162"/>
                <a:gd name="T70" fmla="*/ 113 w 186"/>
                <a:gd name="T7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6" h="162">
                  <a:moveTo>
                    <a:pt x="113" y="159"/>
                  </a:moveTo>
                  <a:cubicBezTo>
                    <a:pt x="110" y="159"/>
                    <a:pt x="108" y="159"/>
                    <a:pt x="105" y="158"/>
                  </a:cubicBezTo>
                  <a:cubicBezTo>
                    <a:pt x="117" y="154"/>
                    <a:pt x="128" y="147"/>
                    <a:pt x="136" y="138"/>
                  </a:cubicBezTo>
                  <a:cubicBezTo>
                    <a:pt x="141" y="133"/>
                    <a:pt x="145" y="128"/>
                    <a:pt x="149" y="121"/>
                  </a:cubicBezTo>
                  <a:cubicBezTo>
                    <a:pt x="178" y="121"/>
                    <a:pt x="178" y="121"/>
                    <a:pt x="178" y="121"/>
                  </a:cubicBezTo>
                  <a:cubicBezTo>
                    <a:pt x="175" y="126"/>
                    <a:pt x="171" y="131"/>
                    <a:pt x="167" y="136"/>
                  </a:cubicBezTo>
                  <a:cubicBezTo>
                    <a:pt x="153" y="150"/>
                    <a:pt x="134" y="159"/>
                    <a:pt x="113" y="159"/>
                  </a:cubicBezTo>
                  <a:moveTo>
                    <a:pt x="4" y="81"/>
                  </a:moveTo>
                  <a:cubicBezTo>
                    <a:pt x="4" y="81"/>
                    <a:pt x="4" y="81"/>
                    <a:pt x="4" y="81"/>
                  </a:cubicBezTo>
                  <a:cubicBezTo>
                    <a:pt x="4" y="80"/>
                    <a:pt x="4" y="78"/>
                    <a:pt x="4" y="77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3" y="78"/>
                    <a:pt x="33" y="80"/>
                    <a:pt x="33" y="81"/>
                  </a:cubicBezTo>
                  <a:cubicBezTo>
                    <a:pt x="33" y="104"/>
                    <a:pt x="42" y="124"/>
                    <a:pt x="57" y="138"/>
                  </a:cubicBezTo>
                  <a:cubicBezTo>
                    <a:pt x="65" y="147"/>
                    <a:pt x="76" y="154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5" y="159"/>
                    <a:pt x="83" y="159"/>
                    <a:pt x="80" y="159"/>
                  </a:cubicBezTo>
                  <a:cubicBezTo>
                    <a:pt x="59" y="159"/>
                    <a:pt x="40" y="150"/>
                    <a:pt x="26" y="136"/>
                  </a:cubicBezTo>
                  <a:cubicBezTo>
                    <a:pt x="13" y="122"/>
                    <a:pt x="4" y="102"/>
                    <a:pt x="4" y="81"/>
                  </a:cubicBezTo>
                  <a:cubicBezTo>
                    <a:pt x="4" y="81"/>
                    <a:pt x="4" y="81"/>
                    <a:pt x="4" y="81"/>
                  </a:cubicBezTo>
                  <a:moveTo>
                    <a:pt x="4" y="73"/>
                  </a:moveTo>
                  <a:cubicBezTo>
                    <a:pt x="6" y="61"/>
                    <a:pt x="10" y="49"/>
                    <a:pt x="16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39" y="49"/>
                    <a:pt x="35" y="61"/>
                    <a:pt x="34" y="73"/>
                  </a:cubicBezTo>
                  <a:cubicBezTo>
                    <a:pt x="4" y="73"/>
                    <a:pt x="4" y="73"/>
                    <a:pt x="4" y="73"/>
                  </a:cubicBezTo>
                  <a:moveTo>
                    <a:pt x="19" y="36"/>
                  </a:moveTo>
                  <a:cubicBezTo>
                    <a:pt x="21" y="32"/>
                    <a:pt x="24" y="29"/>
                    <a:pt x="26" y="26"/>
                  </a:cubicBezTo>
                  <a:cubicBezTo>
                    <a:pt x="40" y="12"/>
                    <a:pt x="59" y="4"/>
                    <a:pt x="80" y="4"/>
                  </a:cubicBezTo>
                  <a:cubicBezTo>
                    <a:pt x="83" y="4"/>
                    <a:pt x="85" y="4"/>
                    <a:pt x="88" y="4"/>
                  </a:cubicBezTo>
                  <a:cubicBezTo>
                    <a:pt x="76" y="8"/>
                    <a:pt x="65" y="15"/>
                    <a:pt x="57" y="24"/>
                  </a:cubicBezTo>
                  <a:cubicBezTo>
                    <a:pt x="53" y="27"/>
                    <a:pt x="50" y="31"/>
                    <a:pt x="47" y="36"/>
                  </a:cubicBezTo>
                  <a:cubicBezTo>
                    <a:pt x="19" y="36"/>
                    <a:pt x="19" y="36"/>
                    <a:pt x="19" y="36"/>
                  </a:cubicBezTo>
                  <a:moveTo>
                    <a:pt x="113" y="0"/>
                  </a:moveTo>
                  <a:cubicBezTo>
                    <a:pt x="107" y="0"/>
                    <a:pt x="102" y="1"/>
                    <a:pt x="96" y="2"/>
                  </a:cubicBezTo>
                  <a:cubicBezTo>
                    <a:pt x="91" y="1"/>
                    <a:pt x="86" y="0"/>
                    <a:pt x="80" y="0"/>
                  </a:cubicBezTo>
                  <a:cubicBezTo>
                    <a:pt x="58" y="0"/>
                    <a:pt x="38" y="9"/>
                    <a:pt x="24" y="24"/>
                  </a:cubicBezTo>
                  <a:cubicBezTo>
                    <a:pt x="10" y="38"/>
                    <a:pt x="0" y="59"/>
                    <a:pt x="0" y="81"/>
                  </a:cubicBezTo>
                  <a:cubicBezTo>
                    <a:pt x="0" y="104"/>
                    <a:pt x="10" y="124"/>
                    <a:pt x="24" y="138"/>
                  </a:cubicBezTo>
                  <a:cubicBezTo>
                    <a:pt x="35" y="150"/>
                    <a:pt x="48" y="158"/>
                    <a:pt x="64" y="161"/>
                  </a:cubicBezTo>
                  <a:cubicBezTo>
                    <a:pt x="69" y="162"/>
                    <a:pt x="75" y="162"/>
                    <a:pt x="80" y="162"/>
                  </a:cubicBezTo>
                  <a:cubicBezTo>
                    <a:pt x="86" y="162"/>
                    <a:pt x="91" y="162"/>
                    <a:pt x="96" y="161"/>
                  </a:cubicBezTo>
                  <a:cubicBezTo>
                    <a:pt x="102" y="162"/>
                    <a:pt x="107" y="162"/>
                    <a:pt x="113" y="162"/>
                  </a:cubicBezTo>
                  <a:cubicBezTo>
                    <a:pt x="135" y="162"/>
                    <a:pt x="155" y="153"/>
                    <a:pt x="169" y="138"/>
                  </a:cubicBezTo>
                  <a:cubicBezTo>
                    <a:pt x="175" y="132"/>
                    <a:pt x="180" y="125"/>
                    <a:pt x="184" y="118"/>
                  </a:cubicBezTo>
                  <a:cubicBezTo>
                    <a:pt x="182" y="118"/>
                    <a:pt x="182" y="118"/>
                    <a:pt x="182" y="118"/>
                  </a:cubicBezTo>
                  <a:cubicBezTo>
                    <a:pt x="180" y="118"/>
                    <a:pt x="180" y="118"/>
                    <a:pt x="180" y="118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24"/>
                    <a:pt x="139" y="130"/>
                    <a:pt x="134" y="136"/>
                  </a:cubicBezTo>
                  <a:cubicBezTo>
                    <a:pt x="124" y="146"/>
                    <a:pt x="111" y="153"/>
                    <a:pt x="96" y="157"/>
                  </a:cubicBezTo>
                  <a:cubicBezTo>
                    <a:pt x="82" y="153"/>
                    <a:pt x="69" y="146"/>
                    <a:pt x="59" y="136"/>
                  </a:cubicBezTo>
                  <a:cubicBezTo>
                    <a:pt x="45" y="122"/>
                    <a:pt x="37" y="102"/>
                    <a:pt x="37" y="81"/>
                  </a:cubicBezTo>
                  <a:cubicBezTo>
                    <a:pt x="37" y="60"/>
                    <a:pt x="45" y="41"/>
                    <a:pt x="59" y="26"/>
                  </a:cubicBezTo>
                  <a:cubicBezTo>
                    <a:pt x="69" y="16"/>
                    <a:pt x="82" y="9"/>
                    <a:pt x="96" y="5"/>
                  </a:cubicBezTo>
                  <a:cubicBezTo>
                    <a:pt x="111" y="9"/>
                    <a:pt x="124" y="16"/>
                    <a:pt x="134" y="26"/>
                  </a:cubicBezTo>
                  <a:cubicBezTo>
                    <a:pt x="140" y="33"/>
                    <a:pt x="145" y="41"/>
                    <a:pt x="149" y="49"/>
                  </a:cubicBezTo>
                  <a:cubicBezTo>
                    <a:pt x="151" y="49"/>
                    <a:pt x="151" y="49"/>
                    <a:pt x="151" y="49"/>
                  </a:cubicBezTo>
                  <a:cubicBezTo>
                    <a:pt x="153" y="49"/>
                    <a:pt x="153" y="49"/>
                    <a:pt x="153" y="49"/>
                  </a:cubicBezTo>
                  <a:cubicBezTo>
                    <a:pt x="149" y="40"/>
                    <a:pt x="143" y="31"/>
                    <a:pt x="136" y="24"/>
                  </a:cubicBezTo>
                  <a:cubicBezTo>
                    <a:pt x="128" y="15"/>
                    <a:pt x="117" y="8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8" y="4"/>
                    <a:pt x="110" y="4"/>
                    <a:pt x="113" y="4"/>
                  </a:cubicBezTo>
                  <a:cubicBezTo>
                    <a:pt x="134" y="4"/>
                    <a:pt x="153" y="12"/>
                    <a:pt x="167" y="26"/>
                  </a:cubicBezTo>
                  <a:cubicBezTo>
                    <a:pt x="173" y="33"/>
                    <a:pt x="178" y="41"/>
                    <a:pt x="182" y="49"/>
                  </a:cubicBezTo>
                  <a:cubicBezTo>
                    <a:pt x="183" y="49"/>
                    <a:pt x="183" y="49"/>
                    <a:pt x="183" y="49"/>
                  </a:cubicBezTo>
                  <a:cubicBezTo>
                    <a:pt x="186" y="49"/>
                    <a:pt x="186" y="49"/>
                    <a:pt x="186" y="49"/>
                  </a:cubicBezTo>
                  <a:cubicBezTo>
                    <a:pt x="182" y="40"/>
                    <a:pt x="176" y="31"/>
                    <a:pt x="169" y="24"/>
                  </a:cubicBezTo>
                  <a:cubicBezTo>
                    <a:pt x="155" y="9"/>
                    <a:pt x="135" y="0"/>
                    <a:pt x="113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382400" y="1167836"/>
            <a:ext cx="9377247" cy="0"/>
            <a:chOff x="1874338" y="6625087"/>
            <a:chExt cx="9377246" cy="0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1874338" y="6625087"/>
              <a:ext cx="4319428" cy="0"/>
            </a:xfrm>
            <a:prstGeom prst="line">
              <a:avLst/>
            </a:prstGeom>
            <a:ln w="38100">
              <a:solidFill>
                <a:srgbClr val="20235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6179252" y="6625087"/>
              <a:ext cx="5072332" cy="0"/>
            </a:xfrm>
            <a:prstGeom prst="line">
              <a:avLst/>
            </a:prstGeom>
            <a:ln w="38100">
              <a:solidFill>
                <a:srgbClr val="DD2C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760257" y="1338857"/>
            <a:ext cx="6291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20245D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rPr>
              <a:t>二、维护秩序靠规则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84870" y="1898371"/>
            <a:ext cx="1161316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3200" dirty="0" smtClean="0">
                <a:solidFill>
                  <a:srgbClr val="20245D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rPr>
              <a:t>（）（）（）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（一）什么是社会规则（</a:t>
            </a:r>
            <a:r>
              <a:rPr lang="zh-CN" alt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是什么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）</a:t>
            </a:r>
            <a:endParaRPr lang="en-US" altLang="zh-CN" sz="3200" b="1" dirty="0" smtClean="0">
              <a:solidFill>
                <a:srgbClr val="000000"/>
              </a:solidFill>
              <a:latin typeface="Calibri" panose="020F0502020204030204" pitchFamily="34" charset="0"/>
              <a:cs typeface="宋体" panose="02010600030101010101" pitchFamily="2" charset="-122"/>
            </a:endParaRPr>
          </a:p>
          <a:p>
            <a:pPr lvl="0"/>
            <a:r>
              <a:rPr lang="en-US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社会规则的含义</a:t>
            </a:r>
            <a:endParaRPr lang="en-US" altLang="zh-CN" sz="3200" b="1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规则是人们为了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维护</a:t>
            </a:r>
            <a:r>
              <a:rPr lang="en-US" altLang="zh-CN" sz="3200" u="sng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       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的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社会环境，在逐渐达成</a:t>
            </a:r>
            <a:r>
              <a:rPr lang="zh-CN" altLang="zh-CN" sz="3200" dirty="0">
                <a:solidFill>
                  <a:srgbClr val="00B0F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默契与共识的基础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上形成的。 </a:t>
            </a:r>
            <a:endParaRPr lang="en-US" altLang="zh-CN" sz="3200" dirty="0" smtClean="0">
              <a:solidFill>
                <a:srgbClr val="000000"/>
              </a:solidFill>
              <a:latin typeface="Calibri" panose="020F0502020204030204" pitchFamily="34" charset="0"/>
              <a:cs typeface="宋体" panose="02010600030101010101" pitchFamily="2" charset="-122"/>
            </a:endParaRPr>
          </a:p>
          <a:p>
            <a:pPr lvl="0"/>
            <a:r>
              <a:rPr lang="en-US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社会规则的种类</a:t>
            </a:r>
            <a:endParaRPr lang="en-US" altLang="zh-CN" sz="3200" b="1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生活中调节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我们行为的规则有很多，如</a:t>
            </a:r>
            <a:r>
              <a:rPr lang="zh-CN" altLang="zh-CN" sz="3200" u="sng" dirty="0">
                <a:solidFill>
                  <a:srgbClr val="00B05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道德</a:t>
            </a:r>
            <a:r>
              <a:rPr lang="zh-CN" altLang="zh-CN" sz="3200" dirty="0">
                <a:solidFill>
                  <a:srgbClr val="00B05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、</a:t>
            </a:r>
            <a:r>
              <a:rPr lang="zh-CN" altLang="zh-CN" sz="3200" u="sng" dirty="0">
                <a:solidFill>
                  <a:srgbClr val="00B05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纪律</a:t>
            </a:r>
            <a:r>
              <a:rPr lang="zh-CN" altLang="zh-CN" sz="3200" dirty="0">
                <a:solidFill>
                  <a:srgbClr val="00B05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、</a:t>
            </a:r>
            <a:r>
              <a:rPr lang="zh-CN" altLang="zh-CN" sz="3200" u="sng" dirty="0">
                <a:solidFill>
                  <a:srgbClr val="00B05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法律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等。 </a:t>
            </a:r>
            <a:r>
              <a:rPr lang="zh-CN" altLang="en-US" sz="3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（二）社会规则是如何维护社会秩序的？</a:t>
            </a:r>
            <a:endParaRPr lang="en-US" altLang="zh-CN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sz="3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规则</a:t>
            </a:r>
            <a:r>
              <a:rPr lang="en-US" altLang="zh-CN" sz="3200" u="sng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      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秩序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的</a:t>
            </a:r>
            <a:r>
              <a:rPr lang="en-US" altLang="zh-CN" sz="3200" u="sng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    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。</a:t>
            </a:r>
            <a:endParaRPr lang="zh-CN" altLang="zh-CN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sz="3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规则</a:t>
            </a:r>
            <a:r>
              <a:rPr lang="en-US" altLang="zh-CN" sz="3200" u="sng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      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秩序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的</a:t>
            </a:r>
            <a:r>
              <a:rPr lang="en-US" altLang="zh-CN" sz="3200" u="sng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       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。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社会规则明确了当有人破坏秩序时该如何</a:t>
            </a:r>
            <a:r>
              <a:rPr lang="zh-CN" altLang="zh-CN" sz="3200" u="sng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处罚</a:t>
            </a:r>
            <a:r>
              <a:rPr lang="zh-CN" altLang="zh-CN" sz="3200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，从而保障社会的</a:t>
            </a:r>
            <a:r>
              <a:rPr lang="zh-CN" altLang="zh-CN" sz="3200" u="sng" dirty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良性运行</a:t>
            </a:r>
            <a:r>
              <a:rPr lang="zh-CN" altLang="zh-CN" sz="3200" dirty="0" smtClean="0">
                <a:solidFill>
                  <a:srgbClr val="0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。</a:t>
            </a:r>
            <a:endParaRPr lang="zh-CN" altLang="zh-CN" sz="32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zh-CN" altLang="en-US" sz="3200" dirty="0" smtClean="0">
                <a:solidFill>
                  <a:srgbClr val="20245D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rPr>
              <a:t>（）（）</a:t>
            </a:r>
          </a:p>
        </p:txBody>
      </p:sp>
    </p:spTree>
    <p:extLst>
      <p:ext uri="{BB962C8B-B14F-4D97-AF65-F5344CB8AC3E}">
        <p14:creationId xmlns:p14="http://schemas.microsoft.com/office/powerpoint/2010/main" val="427270768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imgsa.baidu.com/timg?image&amp;quality=80&amp;size=b9999_10000&amp;sec=1504437405889&amp;di=b7b583554f07c4e9c8498c5421fdf7f1&amp;imgtype=0&amp;src=http%3A%2F%2Fwww.cqtimes.cn%2FUploads%2FPicture%2F2017-03-22%2F5400c128-99c9-4293-8601-f55867b77708.jpg"/>
          <p:cNvPicPr>
            <a:picLocks noChangeAspect="1"/>
          </p:cNvPicPr>
          <p:nvPr/>
        </p:nvPicPr>
        <p:blipFill rotWithShape="1">
          <a:blip r:embed="rId2"/>
          <a:srcRect l="5223"/>
          <a:stretch/>
        </p:blipFill>
        <p:spPr>
          <a:xfrm>
            <a:off x="0" y="0"/>
            <a:ext cx="5917268" cy="33805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4" descr="https://timgsa.baidu.com/timg?image&amp;quality=80&amp;size=b9999_10000&amp;sec=1504437460103&amp;di=ba7569292cad584a1c4682aef72478f6&amp;imgtype=0&amp;src=http%3A%2F%2Fimage.cn.made-in-china.com%2F25f20j01VQWEmCzqsTiI%2Fmade-in-china.jpg"/>
          <p:cNvPicPr>
            <a:picLocks noChangeAspect="1"/>
          </p:cNvPicPr>
          <p:nvPr/>
        </p:nvPicPr>
        <p:blipFill rotWithShape="1">
          <a:blip r:embed="rId3"/>
          <a:srcRect r="27419"/>
          <a:stretch/>
        </p:blipFill>
        <p:spPr>
          <a:xfrm>
            <a:off x="5917268" y="0"/>
            <a:ext cx="6274732" cy="33805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https://timgsa.baidu.com/timg?image&amp;quality=80&amp;size=b9999_10000&amp;sec=1504437556654&amp;di=9994da4e3b26d28dfabd69e638ac6f89&amp;imgtype=0&amp;src=http%3A%2F%2Fpic35.photophoto.cn%2F20150414%2F0034034862139910_b.jpg"/>
          <p:cNvPicPr>
            <a:picLocks noChangeAspect="1"/>
          </p:cNvPicPr>
          <p:nvPr/>
        </p:nvPicPr>
        <p:blipFill rotWithShape="1">
          <a:blip r:embed="rId4"/>
          <a:srcRect r="11838"/>
          <a:stretch/>
        </p:blipFill>
        <p:spPr>
          <a:xfrm>
            <a:off x="0" y="3380509"/>
            <a:ext cx="5915891" cy="34774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8" descr="https://timgsa.baidu.com/timg?image&amp;quality=80&amp;size=b9999_10000&amp;sec=1504437638457&amp;di=b67c1be3e6046960f3f7ae5ef6d4fdc3&amp;imgtype=0&amp;src=http%3A%2F%2Fmis.whxy.net%2FUpLoadFiles%2FImage%2Fuser_013%2F201312%2F201233226546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891" y="3380509"/>
            <a:ext cx="6276109" cy="347749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8028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等腰三角形 58"/>
          <p:cNvSpPr/>
          <p:nvPr/>
        </p:nvSpPr>
        <p:spPr>
          <a:xfrm rot="6438834">
            <a:off x="-393091" y="-337911"/>
            <a:ext cx="2663489" cy="2296111"/>
          </a:xfrm>
          <a:prstGeom prst="triangle">
            <a:avLst/>
          </a:prstGeom>
          <a:solidFill>
            <a:srgbClr val="20235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等腰三角形 59"/>
          <p:cNvSpPr/>
          <p:nvPr/>
        </p:nvSpPr>
        <p:spPr>
          <a:xfrm rot="6438834">
            <a:off x="-1077544" y="900427"/>
            <a:ext cx="1719618" cy="1482429"/>
          </a:xfrm>
          <a:prstGeom prst="triangle">
            <a:avLst/>
          </a:prstGeom>
          <a:solidFill>
            <a:srgbClr val="DD2C2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等腰三角形 60"/>
          <p:cNvSpPr/>
          <p:nvPr/>
        </p:nvSpPr>
        <p:spPr>
          <a:xfrm rot="5400000">
            <a:off x="867100" y="-155801"/>
            <a:ext cx="1037496" cy="894393"/>
          </a:xfrm>
          <a:prstGeom prst="triangle">
            <a:avLst/>
          </a:prstGeom>
          <a:solidFill>
            <a:srgbClr val="F7C81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组合 86"/>
          <p:cNvGrpSpPr/>
          <p:nvPr/>
        </p:nvGrpSpPr>
        <p:grpSpPr>
          <a:xfrm>
            <a:off x="2238150" y="810146"/>
            <a:ext cx="2204079" cy="630247"/>
            <a:chOff x="3924207" y="4834719"/>
            <a:chExt cx="3240687" cy="926660"/>
          </a:xfrm>
        </p:grpSpPr>
        <p:grpSp>
          <p:nvGrpSpPr>
            <p:cNvPr id="62" name="组合 61"/>
            <p:cNvGrpSpPr/>
            <p:nvPr/>
          </p:nvGrpSpPr>
          <p:grpSpPr>
            <a:xfrm>
              <a:off x="3924207" y="4837697"/>
              <a:ext cx="845017" cy="909053"/>
              <a:chOff x="8621713" y="3260726"/>
              <a:chExt cx="1068387" cy="1149350"/>
            </a:xfrm>
          </p:grpSpPr>
          <p:sp>
            <p:nvSpPr>
              <p:cNvPr id="63" name="Rectangle 7"/>
              <p:cNvSpPr>
                <a:spLocks noChangeArrowheads="1"/>
              </p:cNvSpPr>
              <p:nvPr/>
            </p:nvSpPr>
            <p:spPr bwMode="auto">
              <a:xfrm>
                <a:off x="9463088" y="3260726"/>
                <a:ext cx="206375" cy="269875"/>
              </a:xfrm>
              <a:prstGeom prst="rect">
                <a:avLst/>
              </a:prstGeom>
              <a:solidFill>
                <a:srgbClr val="2228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Rectangle 8"/>
              <p:cNvSpPr>
                <a:spLocks noChangeArrowheads="1"/>
              </p:cNvSpPr>
              <p:nvPr/>
            </p:nvSpPr>
            <p:spPr bwMode="auto">
              <a:xfrm>
                <a:off x="9463088" y="3260726"/>
                <a:ext cx="206375" cy="269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9"/>
              <p:cNvSpPr>
                <a:spLocks/>
              </p:cNvSpPr>
              <p:nvPr/>
            </p:nvSpPr>
            <p:spPr bwMode="auto">
              <a:xfrm>
                <a:off x="8883650" y="3843338"/>
                <a:ext cx="550862" cy="282575"/>
              </a:xfrm>
              <a:custGeom>
                <a:avLst/>
                <a:gdLst>
                  <a:gd name="T0" fmla="*/ 347 w 347"/>
                  <a:gd name="T1" fmla="*/ 0 h 178"/>
                  <a:gd name="T2" fmla="*/ 0 w 347"/>
                  <a:gd name="T3" fmla="*/ 0 h 178"/>
                  <a:gd name="T4" fmla="*/ 0 w 347"/>
                  <a:gd name="T5" fmla="*/ 178 h 178"/>
                  <a:gd name="T6" fmla="*/ 45 w 347"/>
                  <a:gd name="T7" fmla="*/ 178 h 178"/>
                  <a:gd name="T8" fmla="*/ 334 w 347"/>
                  <a:gd name="T9" fmla="*/ 178 h 178"/>
                  <a:gd name="T10" fmla="*/ 347 w 347"/>
                  <a:gd name="T11" fmla="*/ 178 h 178"/>
                  <a:gd name="T12" fmla="*/ 347 w 347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178">
                    <a:moveTo>
                      <a:pt x="347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45" y="178"/>
                    </a:lnTo>
                    <a:lnTo>
                      <a:pt x="334" y="178"/>
                    </a:lnTo>
                    <a:lnTo>
                      <a:pt x="347" y="178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Freeform 10"/>
              <p:cNvSpPr>
                <a:spLocks/>
              </p:cNvSpPr>
              <p:nvPr/>
            </p:nvSpPr>
            <p:spPr bwMode="auto">
              <a:xfrm>
                <a:off x="8883650" y="3843338"/>
                <a:ext cx="550862" cy="282575"/>
              </a:xfrm>
              <a:custGeom>
                <a:avLst/>
                <a:gdLst>
                  <a:gd name="T0" fmla="*/ 347 w 347"/>
                  <a:gd name="T1" fmla="*/ 0 h 178"/>
                  <a:gd name="T2" fmla="*/ 0 w 347"/>
                  <a:gd name="T3" fmla="*/ 0 h 178"/>
                  <a:gd name="T4" fmla="*/ 0 w 347"/>
                  <a:gd name="T5" fmla="*/ 178 h 178"/>
                  <a:gd name="T6" fmla="*/ 45 w 347"/>
                  <a:gd name="T7" fmla="*/ 178 h 178"/>
                  <a:gd name="T8" fmla="*/ 334 w 347"/>
                  <a:gd name="T9" fmla="*/ 178 h 178"/>
                  <a:gd name="T10" fmla="*/ 347 w 347"/>
                  <a:gd name="T11" fmla="*/ 178 h 178"/>
                  <a:gd name="T12" fmla="*/ 347 w 347"/>
                  <a:gd name="T13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178">
                    <a:moveTo>
                      <a:pt x="347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45" y="178"/>
                    </a:lnTo>
                    <a:lnTo>
                      <a:pt x="334" y="178"/>
                    </a:lnTo>
                    <a:lnTo>
                      <a:pt x="347" y="178"/>
                    </a:lnTo>
                    <a:lnTo>
                      <a:pt x="3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Rectangle 11"/>
              <p:cNvSpPr>
                <a:spLocks noChangeArrowheads="1"/>
              </p:cNvSpPr>
              <p:nvPr/>
            </p:nvSpPr>
            <p:spPr bwMode="auto">
              <a:xfrm>
                <a:off x="8650288" y="3559176"/>
                <a:ext cx="204787" cy="255588"/>
              </a:xfrm>
              <a:prstGeom prst="rect">
                <a:avLst/>
              </a:prstGeom>
              <a:solidFill>
                <a:srgbClr val="DD2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Rectangle 12"/>
              <p:cNvSpPr>
                <a:spLocks noChangeArrowheads="1"/>
              </p:cNvSpPr>
              <p:nvPr/>
            </p:nvSpPr>
            <p:spPr bwMode="auto">
              <a:xfrm>
                <a:off x="8650288" y="3559176"/>
                <a:ext cx="204787" cy="255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Rectangle 13"/>
              <p:cNvSpPr>
                <a:spLocks noChangeArrowheads="1"/>
              </p:cNvSpPr>
              <p:nvPr/>
            </p:nvSpPr>
            <p:spPr bwMode="auto">
              <a:xfrm>
                <a:off x="8650288" y="4154488"/>
                <a:ext cx="204787" cy="255588"/>
              </a:xfrm>
              <a:prstGeom prst="rect">
                <a:avLst/>
              </a:pr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8650288" y="4154488"/>
                <a:ext cx="204787" cy="255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53"/>
              <p:cNvSpPr>
                <a:spLocks noEditPoints="1"/>
              </p:cNvSpPr>
              <p:nvPr/>
            </p:nvSpPr>
            <p:spPr bwMode="auto">
              <a:xfrm>
                <a:off x="8621713" y="3260726"/>
                <a:ext cx="1068387" cy="1149350"/>
              </a:xfrm>
              <a:custGeom>
                <a:avLst/>
                <a:gdLst>
                  <a:gd name="T0" fmla="*/ 18 w 673"/>
                  <a:gd name="T1" fmla="*/ 545 h 724"/>
                  <a:gd name="T2" fmla="*/ 18 w 673"/>
                  <a:gd name="T3" fmla="*/ 367 h 724"/>
                  <a:gd name="T4" fmla="*/ 147 w 673"/>
                  <a:gd name="T5" fmla="*/ 367 h 724"/>
                  <a:gd name="T6" fmla="*/ 147 w 673"/>
                  <a:gd name="T7" fmla="*/ 545 h 724"/>
                  <a:gd name="T8" fmla="*/ 18 w 673"/>
                  <a:gd name="T9" fmla="*/ 545 h 724"/>
                  <a:gd name="T10" fmla="*/ 165 w 673"/>
                  <a:gd name="T11" fmla="*/ 367 h 724"/>
                  <a:gd name="T12" fmla="*/ 165 w 673"/>
                  <a:gd name="T13" fmla="*/ 367 h 724"/>
                  <a:gd name="T14" fmla="*/ 512 w 673"/>
                  <a:gd name="T15" fmla="*/ 367 h 724"/>
                  <a:gd name="T16" fmla="*/ 512 w 673"/>
                  <a:gd name="T17" fmla="*/ 545 h 724"/>
                  <a:gd name="T18" fmla="*/ 165 w 673"/>
                  <a:gd name="T19" fmla="*/ 545 h 724"/>
                  <a:gd name="T20" fmla="*/ 165 w 673"/>
                  <a:gd name="T21" fmla="*/ 367 h 724"/>
                  <a:gd name="T22" fmla="*/ 18 w 673"/>
                  <a:gd name="T23" fmla="*/ 188 h 724"/>
                  <a:gd name="T24" fmla="*/ 18 w 673"/>
                  <a:gd name="T25" fmla="*/ 188 h 724"/>
                  <a:gd name="T26" fmla="*/ 147 w 673"/>
                  <a:gd name="T27" fmla="*/ 188 h 724"/>
                  <a:gd name="T28" fmla="*/ 147 w 673"/>
                  <a:gd name="T29" fmla="*/ 349 h 724"/>
                  <a:gd name="T30" fmla="*/ 18 w 673"/>
                  <a:gd name="T31" fmla="*/ 349 h 724"/>
                  <a:gd name="T32" fmla="*/ 18 w 673"/>
                  <a:gd name="T33" fmla="*/ 188 h 724"/>
                  <a:gd name="T34" fmla="*/ 165 w 673"/>
                  <a:gd name="T35" fmla="*/ 349 h 724"/>
                  <a:gd name="T36" fmla="*/ 165 w 673"/>
                  <a:gd name="T37" fmla="*/ 188 h 724"/>
                  <a:gd name="T38" fmla="*/ 512 w 673"/>
                  <a:gd name="T39" fmla="*/ 188 h 724"/>
                  <a:gd name="T40" fmla="*/ 512 w 673"/>
                  <a:gd name="T41" fmla="*/ 349 h 724"/>
                  <a:gd name="T42" fmla="*/ 165 w 673"/>
                  <a:gd name="T43" fmla="*/ 349 h 724"/>
                  <a:gd name="T44" fmla="*/ 530 w 673"/>
                  <a:gd name="T45" fmla="*/ 349 h 724"/>
                  <a:gd name="T46" fmla="*/ 530 w 673"/>
                  <a:gd name="T47" fmla="*/ 188 h 724"/>
                  <a:gd name="T48" fmla="*/ 660 w 673"/>
                  <a:gd name="T49" fmla="*/ 188 h 724"/>
                  <a:gd name="T50" fmla="*/ 660 w 673"/>
                  <a:gd name="T51" fmla="*/ 349 h 724"/>
                  <a:gd name="T52" fmla="*/ 530 w 673"/>
                  <a:gd name="T53" fmla="*/ 349 h 724"/>
                  <a:gd name="T54" fmla="*/ 673 w 673"/>
                  <a:gd name="T55" fmla="*/ 0 h 724"/>
                  <a:gd name="T56" fmla="*/ 668 w 673"/>
                  <a:gd name="T57" fmla="*/ 0 h 724"/>
                  <a:gd name="T58" fmla="*/ 660 w 673"/>
                  <a:gd name="T59" fmla="*/ 0 h 724"/>
                  <a:gd name="T60" fmla="*/ 660 w 673"/>
                  <a:gd name="T61" fmla="*/ 170 h 724"/>
                  <a:gd name="T62" fmla="*/ 530 w 673"/>
                  <a:gd name="T63" fmla="*/ 170 h 724"/>
                  <a:gd name="T64" fmla="*/ 530 w 673"/>
                  <a:gd name="T65" fmla="*/ 0 h 724"/>
                  <a:gd name="T66" fmla="*/ 521 w 673"/>
                  <a:gd name="T67" fmla="*/ 0 h 724"/>
                  <a:gd name="T68" fmla="*/ 512 w 673"/>
                  <a:gd name="T69" fmla="*/ 0 h 724"/>
                  <a:gd name="T70" fmla="*/ 512 w 673"/>
                  <a:gd name="T71" fmla="*/ 170 h 724"/>
                  <a:gd name="T72" fmla="*/ 165 w 673"/>
                  <a:gd name="T73" fmla="*/ 170 h 724"/>
                  <a:gd name="T74" fmla="*/ 165 w 673"/>
                  <a:gd name="T75" fmla="*/ 0 h 724"/>
                  <a:gd name="T76" fmla="*/ 147 w 673"/>
                  <a:gd name="T77" fmla="*/ 0 h 724"/>
                  <a:gd name="T78" fmla="*/ 147 w 673"/>
                  <a:gd name="T79" fmla="*/ 170 h 724"/>
                  <a:gd name="T80" fmla="*/ 18 w 673"/>
                  <a:gd name="T81" fmla="*/ 170 h 724"/>
                  <a:gd name="T82" fmla="*/ 18 w 673"/>
                  <a:gd name="T83" fmla="*/ 0 h 724"/>
                  <a:gd name="T84" fmla="*/ 0 w 673"/>
                  <a:gd name="T85" fmla="*/ 0 h 724"/>
                  <a:gd name="T86" fmla="*/ 0 w 673"/>
                  <a:gd name="T87" fmla="*/ 724 h 724"/>
                  <a:gd name="T88" fmla="*/ 13 w 673"/>
                  <a:gd name="T89" fmla="*/ 724 h 724"/>
                  <a:gd name="T90" fmla="*/ 18 w 673"/>
                  <a:gd name="T91" fmla="*/ 724 h 724"/>
                  <a:gd name="T92" fmla="*/ 18 w 673"/>
                  <a:gd name="T93" fmla="*/ 563 h 724"/>
                  <a:gd name="T94" fmla="*/ 147 w 673"/>
                  <a:gd name="T95" fmla="*/ 563 h 724"/>
                  <a:gd name="T96" fmla="*/ 147 w 673"/>
                  <a:gd name="T97" fmla="*/ 724 h 724"/>
                  <a:gd name="T98" fmla="*/ 165 w 673"/>
                  <a:gd name="T99" fmla="*/ 724 h 724"/>
                  <a:gd name="T100" fmla="*/ 165 w 673"/>
                  <a:gd name="T101" fmla="*/ 563 h 724"/>
                  <a:gd name="T102" fmla="*/ 210 w 673"/>
                  <a:gd name="T103" fmla="*/ 563 h 724"/>
                  <a:gd name="T104" fmla="*/ 499 w 673"/>
                  <a:gd name="T105" fmla="*/ 563 h 724"/>
                  <a:gd name="T106" fmla="*/ 512 w 673"/>
                  <a:gd name="T107" fmla="*/ 563 h 724"/>
                  <a:gd name="T108" fmla="*/ 512 w 673"/>
                  <a:gd name="T109" fmla="*/ 724 h 724"/>
                  <a:gd name="T110" fmla="*/ 530 w 673"/>
                  <a:gd name="T111" fmla="*/ 724 h 724"/>
                  <a:gd name="T112" fmla="*/ 530 w 673"/>
                  <a:gd name="T113" fmla="*/ 563 h 724"/>
                  <a:gd name="T114" fmla="*/ 660 w 673"/>
                  <a:gd name="T115" fmla="*/ 563 h 724"/>
                  <a:gd name="T116" fmla="*/ 660 w 673"/>
                  <a:gd name="T117" fmla="*/ 724 h 724"/>
                  <a:gd name="T118" fmla="*/ 673 w 673"/>
                  <a:gd name="T119" fmla="*/ 724 h 724"/>
                  <a:gd name="T120" fmla="*/ 673 w 673"/>
                  <a:gd name="T121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3" h="724">
                    <a:moveTo>
                      <a:pt x="18" y="545"/>
                    </a:moveTo>
                    <a:lnTo>
                      <a:pt x="18" y="367"/>
                    </a:lnTo>
                    <a:lnTo>
                      <a:pt x="147" y="367"/>
                    </a:lnTo>
                    <a:lnTo>
                      <a:pt x="147" y="545"/>
                    </a:lnTo>
                    <a:lnTo>
                      <a:pt x="18" y="545"/>
                    </a:lnTo>
                    <a:close/>
                    <a:moveTo>
                      <a:pt x="165" y="367"/>
                    </a:moveTo>
                    <a:lnTo>
                      <a:pt x="165" y="367"/>
                    </a:lnTo>
                    <a:lnTo>
                      <a:pt x="512" y="367"/>
                    </a:lnTo>
                    <a:lnTo>
                      <a:pt x="512" y="545"/>
                    </a:lnTo>
                    <a:lnTo>
                      <a:pt x="165" y="545"/>
                    </a:lnTo>
                    <a:lnTo>
                      <a:pt x="165" y="367"/>
                    </a:lnTo>
                    <a:close/>
                    <a:moveTo>
                      <a:pt x="18" y="188"/>
                    </a:moveTo>
                    <a:lnTo>
                      <a:pt x="18" y="188"/>
                    </a:lnTo>
                    <a:lnTo>
                      <a:pt x="147" y="188"/>
                    </a:lnTo>
                    <a:lnTo>
                      <a:pt x="147" y="349"/>
                    </a:lnTo>
                    <a:lnTo>
                      <a:pt x="18" y="349"/>
                    </a:lnTo>
                    <a:lnTo>
                      <a:pt x="18" y="188"/>
                    </a:lnTo>
                    <a:close/>
                    <a:moveTo>
                      <a:pt x="165" y="349"/>
                    </a:moveTo>
                    <a:lnTo>
                      <a:pt x="165" y="188"/>
                    </a:lnTo>
                    <a:lnTo>
                      <a:pt x="512" y="188"/>
                    </a:lnTo>
                    <a:lnTo>
                      <a:pt x="512" y="349"/>
                    </a:lnTo>
                    <a:lnTo>
                      <a:pt x="165" y="349"/>
                    </a:lnTo>
                    <a:close/>
                    <a:moveTo>
                      <a:pt x="530" y="349"/>
                    </a:moveTo>
                    <a:lnTo>
                      <a:pt x="530" y="188"/>
                    </a:lnTo>
                    <a:lnTo>
                      <a:pt x="660" y="188"/>
                    </a:lnTo>
                    <a:lnTo>
                      <a:pt x="660" y="349"/>
                    </a:lnTo>
                    <a:lnTo>
                      <a:pt x="530" y="349"/>
                    </a:lnTo>
                    <a:close/>
                    <a:moveTo>
                      <a:pt x="673" y="0"/>
                    </a:moveTo>
                    <a:lnTo>
                      <a:pt x="668" y="0"/>
                    </a:lnTo>
                    <a:lnTo>
                      <a:pt x="660" y="0"/>
                    </a:lnTo>
                    <a:lnTo>
                      <a:pt x="660" y="170"/>
                    </a:lnTo>
                    <a:lnTo>
                      <a:pt x="530" y="170"/>
                    </a:lnTo>
                    <a:lnTo>
                      <a:pt x="530" y="0"/>
                    </a:lnTo>
                    <a:lnTo>
                      <a:pt x="521" y="0"/>
                    </a:lnTo>
                    <a:lnTo>
                      <a:pt x="512" y="0"/>
                    </a:lnTo>
                    <a:lnTo>
                      <a:pt x="512" y="170"/>
                    </a:lnTo>
                    <a:lnTo>
                      <a:pt x="165" y="170"/>
                    </a:lnTo>
                    <a:lnTo>
                      <a:pt x="165" y="0"/>
                    </a:lnTo>
                    <a:lnTo>
                      <a:pt x="147" y="0"/>
                    </a:lnTo>
                    <a:lnTo>
                      <a:pt x="147" y="170"/>
                    </a:lnTo>
                    <a:lnTo>
                      <a:pt x="18" y="17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724"/>
                    </a:lnTo>
                    <a:lnTo>
                      <a:pt x="13" y="724"/>
                    </a:lnTo>
                    <a:lnTo>
                      <a:pt x="18" y="724"/>
                    </a:lnTo>
                    <a:lnTo>
                      <a:pt x="18" y="563"/>
                    </a:lnTo>
                    <a:lnTo>
                      <a:pt x="147" y="563"/>
                    </a:lnTo>
                    <a:lnTo>
                      <a:pt x="147" y="724"/>
                    </a:lnTo>
                    <a:lnTo>
                      <a:pt x="165" y="724"/>
                    </a:lnTo>
                    <a:lnTo>
                      <a:pt x="165" y="563"/>
                    </a:lnTo>
                    <a:lnTo>
                      <a:pt x="210" y="563"/>
                    </a:lnTo>
                    <a:lnTo>
                      <a:pt x="499" y="563"/>
                    </a:lnTo>
                    <a:lnTo>
                      <a:pt x="512" y="563"/>
                    </a:lnTo>
                    <a:lnTo>
                      <a:pt x="512" y="724"/>
                    </a:lnTo>
                    <a:lnTo>
                      <a:pt x="530" y="724"/>
                    </a:lnTo>
                    <a:lnTo>
                      <a:pt x="530" y="563"/>
                    </a:lnTo>
                    <a:lnTo>
                      <a:pt x="660" y="563"/>
                    </a:lnTo>
                    <a:lnTo>
                      <a:pt x="660" y="724"/>
                    </a:lnTo>
                    <a:lnTo>
                      <a:pt x="673" y="724"/>
                    </a:ln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54"/>
              <p:cNvSpPr>
                <a:spLocks noEditPoints="1"/>
              </p:cNvSpPr>
              <p:nvPr/>
            </p:nvSpPr>
            <p:spPr bwMode="auto">
              <a:xfrm>
                <a:off x="8621713" y="3260726"/>
                <a:ext cx="1068387" cy="1149350"/>
              </a:xfrm>
              <a:custGeom>
                <a:avLst/>
                <a:gdLst>
                  <a:gd name="T0" fmla="*/ 18 w 673"/>
                  <a:gd name="T1" fmla="*/ 545 h 724"/>
                  <a:gd name="T2" fmla="*/ 18 w 673"/>
                  <a:gd name="T3" fmla="*/ 367 h 724"/>
                  <a:gd name="T4" fmla="*/ 147 w 673"/>
                  <a:gd name="T5" fmla="*/ 367 h 724"/>
                  <a:gd name="T6" fmla="*/ 147 w 673"/>
                  <a:gd name="T7" fmla="*/ 545 h 724"/>
                  <a:gd name="T8" fmla="*/ 18 w 673"/>
                  <a:gd name="T9" fmla="*/ 545 h 724"/>
                  <a:gd name="T10" fmla="*/ 165 w 673"/>
                  <a:gd name="T11" fmla="*/ 367 h 724"/>
                  <a:gd name="T12" fmla="*/ 165 w 673"/>
                  <a:gd name="T13" fmla="*/ 367 h 724"/>
                  <a:gd name="T14" fmla="*/ 512 w 673"/>
                  <a:gd name="T15" fmla="*/ 367 h 724"/>
                  <a:gd name="T16" fmla="*/ 512 w 673"/>
                  <a:gd name="T17" fmla="*/ 545 h 724"/>
                  <a:gd name="T18" fmla="*/ 165 w 673"/>
                  <a:gd name="T19" fmla="*/ 545 h 724"/>
                  <a:gd name="T20" fmla="*/ 165 w 673"/>
                  <a:gd name="T21" fmla="*/ 367 h 724"/>
                  <a:gd name="T22" fmla="*/ 18 w 673"/>
                  <a:gd name="T23" fmla="*/ 188 h 724"/>
                  <a:gd name="T24" fmla="*/ 18 w 673"/>
                  <a:gd name="T25" fmla="*/ 188 h 724"/>
                  <a:gd name="T26" fmla="*/ 147 w 673"/>
                  <a:gd name="T27" fmla="*/ 188 h 724"/>
                  <a:gd name="T28" fmla="*/ 147 w 673"/>
                  <a:gd name="T29" fmla="*/ 349 h 724"/>
                  <a:gd name="T30" fmla="*/ 18 w 673"/>
                  <a:gd name="T31" fmla="*/ 349 h 724"/>
                  <a:gd name="T32" fmla="*/ 18 w 673"/>
                  <a:gd name="T33" fmla="*/ 188 h 724"/>
                  <a:gd name="T34" fmla="*/ 165 w 673"/>
                  <a:gd name="T35" fmla="*/ 349 h 724"/>
                  <a:gd name="T36" fmla="*/ 165 w 673"/>
                  <a:gd name="T37" fmla="*/ 188 h 724"/>
                  <a:gd name="T38" fmla="*/ 512 w 673"/>
                  <a:gd name="T39" fmla="*/ 188 h 724"/>
                  <a:gd name="T40" fmla="*/ 512 w 673"/>
                  <a:gd name="T41" fmla="*/ 349 h 724"/>
                  <a:gd name="T42" fmla="*/ 165 w 673"/>
                  <a:gd name="T43" fmla="*/ 349 h 724"/>
                  <a:gd name="T44" fmla="*/ 530 w 673"/>
                  <a:gd name="T45" fmla="*/ 349 h 724"/>
                  <a:gd name="T46" fmla="*/ 530 w 673"/>
                  <a:gd name="T47" fmla="*/ 188 h 724"/>
                  <a:gd name="T48" fmla="*/ 660 w 673"/>
                  <a:gd name="T49" fmla="*/ 188 h 724"/>
                  <a:gd name="T50" fmla="*/ 660 w 673"/>
                  <a:gd name="T51" fmla="*/ 349 h 724"/>
                  <a:gd name="T52" fmla="*/ 530 w 673"/>
                  <a:gd name="T53" fmla="*/ 349 h 724"/>
                  <a:gd name="T54" fmla="*/ 673 w 673"/>
                  <a:gd name="T55" fmla="*/ 0 h 724"/>
                  <a:gd name="T56" fmla="*/ 668 w 673"/>
                  <a:gd name="T57" fmla="*/ 0 h 724"/>
                  <a:gd name="T58" fmla="*/ 660 w 673"/>
                  <a:gd name="T59" fmla="*/ 0 h 724"/>
                  <a:gd name="T60" fmla="*/ 660 w 673"/>
                  <a:gd name="T61" fmla="*/ 170 h 724"/>
                  <a:gd name="T62" fmla="*/ 530 w 673"/>
                  <a:gd name="T63" fmla="*/ 170 h 724"/>
                  <a:gd name="T64" fmla="*/ 530 w 673"/>
                  <a:gd name="T65" fmla="*/ 0 h 724"/>
                  <a:gd name="T66" fmla="*/ 521 w 673"/>
                  <a:gd name="T67" fmla="*/ 0 h 724"/>
                  <a:gd name="T68" fmla="*/ 512 w 673"/>
                  <a:gd name="T69" fmla="*/ 0 h 724"/>
                  <a:gd name="T70" fmla="*/ 512 w 673"/>
                  <a:gd name="T71" fmla="*/ 170 h 724"/>
                  <a:gd name="T72" fmla="*/ 165 w 673"/>
                  <a:gd name="T73" fmla="*/ 170 h 724"/>
                  <a:gd name="T74" fmla="*/ 165 w 673"/>
                  <a:gd name="T75" fmla="*/ 0 h 724"/>
                  <a:gd name="T76" fmla="*/ 147 w 673"/>
                  <a:gd name="T77" fmla="*/ 0 h 724"/>
                  <a:gd name="T78" fmla="*/ 147 w 673"/>
                  <a:gd name="T79" fmla="*/ 170 h 724"/>
                  <a:gd name="T80" fmla="*/ 18 w 673"/>
                  <a:gd name="T81" fmla="*/ 170 h 724"/>
                  <a:gd name="T82" fmla="*/ 18 w 673"/>
                  <a:gd name="T83" fmla="*/ 0 h 724"/>
                  <a:gd name="T84" fmla="*/ 0 w 673"/>
                  <a:gd name="T85" fmla="*/ 0 h 724"/>
                  <a:gd name="T86" fmla="*/ 0 w 673"/>
                  <a:gd name="T87" fmla="*/ 724 h 724"/>
                  <a:gd name="T88" fmla="*/ 13 w 673"/>
                  <a:gd name="T89" fmla="*/ 724 h 724"/>
                  <a:gd name="T90" fmla="*/ 18 w 673"/>
                  <a:gd name="T91" fmla="*/ 724 h 724"/>
                  <a:gd name="T92" fmla="*/ 18 w 673"/>
                  <a:gd name="T93" fmla="*/ 563 h 724"/>
                  <a:gd name="T94" fmla="*/ 147 w 673"/>
                  <a:gd name="T95" fmla="*/ 563 h 724"/>
                  <a:gd name="T96" fmla="*/ 147 w 673"/>
                  <a:gd name="T97" fmla="*/ 724 h 724"/>
                  <a:gd name="T98" fmla="*/ 165 w 673"/>
                  <a:gd name="T99" fmla="*/ 724 h 724"/>
                  <a:gd name="T100" fmla="*/ 165 w 673"/>
                  <a:gd name="T101" fmla="*/ 563 h 724"/>
                  <a:gd name="T102" fmla="*/ 210 w 673"/>
                  <a:gd name="T103" fmla="*/ 563 h 724"/>
                  <a:gd name="T104" fmla="*/ 499 w 673"/>
                  <a:gd name="T105" fmla="*/ 563 h 724"/>
                  <a:gd name="T106" fmla="*/ 512 w 673"/>
                  <a:gd name="T107" fmla="*/ 563 h 724"/>
                  <a:gd name="T108" fmla="*/ 512 w 673"/>
                  <a:gd name="T109" fmla="*/ 724 h 724"/>
                  <a:gd name="T110" fmla="*/ 530 w 673"/>
                  <a:gd name="T111" fmla="*/ 724 h 724"/>
                  <a:gd name="T112" fmla="*/ 530 w 673"/>
                  <a:gd name="T113" fmla="*/ 563 h 724"/>
                  <a:gd name="T114" fmla="*/ 660 w 673"/>
                  <a:gd name="T115" fmla="*/ 563 h 724"/>
                  <a:gd name="T116" fmla="*/ 660 w 673"/>
                  <a:gd name="T117" fmla="*/ 724 h 724"/>
                  <a:gd name="T118" fmla="*/ 673 w 673"/>
                  <a:gd name="T119" fmla="*/ 724 h 724"/>
                  <a:gd name="T120" fmla="*/ 673 w 673"/>
                  <a:gd name="T121" fmla="*/ 0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3" h="724">
                    <a:moveTo>
                      <a:pt x="18" y="545"/>
                    </a:moveTo>
                    <a:lnTo>
                      <a:pt x="18" y="367"/>
                    </a:lnTo>
                    <a:lnTo>
                      <a:pt x="147" y="367"/>
                    </a:lnTo>
                    <a:lnTo>
                      <a:pt x="147" y="545"/>
                    </a:lnTo>
                    <a:lnTo>
                      <a:pt x="18" y="545"/>
                    </a:lnTo>
                    <a:moveTo>
                      <a:pt x="165" y="367"/>
                    </a:moveTo>
                    <a:lnTo>
                      <a:pt x="165" y="367"/>
                    </a:lnTo>
                    <a:lnTo>
                      <a:pt x="512" y="367"/>
                    </a:lnTo>
                    <a:lnTo>
                      <a:pt x="512" y="545"/>
                    </a:lnTo>
                    <a:lnTo>
                      <a:pt x="165" y="545"/>
                    </a:lnTo>
                    <a:lnTo>
                      <a:pt x="165" y="367"/>
                    </a:lnTo>
                    <a:moveTo>
                      <a:pt x="18" y="188"/>
                    </a:moveTo>
                    <a:lnTo>
                      <a:pt x="18" y="188"/>
                    </a:lnTo>
                    <a:lnTo>
                      <a:pt x="147" y="188"/>
                    </a:lnTo>
                    <a:lnTo>
                      <a:pt x="147" y="349"/>
                    </a:lnTo>
                    <a:lnTo>
                      <a:pt x="18" y="349"/>
                    </a:lnTo>
                    <a:lnTo>
                      <a:pt x="18" y="188"/>
                    </a:lnTo>
                    <a:moveTo>
                      <a:pt x="165" y="349"/>
                    </a:moveTo>
                    <a:lnTo>
                      <a:pt x="165" y="188"/>
                    </a:lnTo>
                    <a:lnTo>
                      <a:pt x="512" y="188"/>
                    </a:lnTo>
                    <a:lnTo>
                      <a:pt x="512" y="349"/>
                    </a:lnTo>
                    <a:lnTo>
                      <a:pt x="165" y="349"/>
                    </a:lnTo>
                    <a:moveTo>
                      <a:pt x="530" y="349"/>
                    </a:moveTo>
                    <a:lnTo>
                      <a:pt x="530" y="188"/>
                    </a:lnTo>
                    <a:lnTo>
                      <a:pt x="660" y="188"/>
                    </a:lnTo>
                    <a:lnTo>
                      <a:pt x="660" y="349"/>
                    </a:lnTo>
                    <a:lnTo>
                      <a:pt x="530" y="349"/>
                    </a:lnTo>
                    <a:moveTo>
                      <a:pt x="673" y="0"/>
                    </a:moveTo>
                    <a:lnTo>
                      <a:pt x="668" y="0"/>
                    </a:lnTo>
                    <a:lnTo>
                      <a:pt x="660" y="0"/>
                    </a:lnTo>
                    <a:lnTo>
                      <a:pt x="660" y="170"/>
                    </a:lnTo>
                    <a:lnTo>
                      <a:pt x="530" y="170"/>
                    </a:lnTo>
                    <a:lnTo>
                      <a:pt x="530" y="0"/>
                    </a:lnTo>
                    <a:lnTo>
                      <a:pt x="521" y="0"/>
                    </a:lnTo>
                    <a:lnTo>
                      <a:pt x="512" y="0"/>
                    </a:lnTo>
                    <a:lnTo>
                      <a:pt x="512" y="170"/>
                    </a:lnTo>
                    <a:lnTo>
                      <a:pt x="165" y="170"/>
                    </a:lnTo>
                    <a:lnTo>
                      <a:pt x="165" y="0"/>
                    </a:lnTo>
                    <a:lnTo>
                      <a:pt x="147" y="0"/>
                    </a:lnTo>
                    <a:lnTo>
                      <a:pt x="147" y="170"/>
                    </a:lnTo>
                    <a:lnTo>
                      <a:pt x="18" y="17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724"/>
                    </a:lnTo>
                    <a:lnTo>
                      <a:pt x="13" y="724"/>
                    </a:lnTo>
                    <a:lnTo>
                      <a:pt x="18" y="724"/>
                    </a:lnTo>
                    <a:lnTo>
                      <a:pt x="18" y="563"/>
                    </a:lnTo>
                    <a:lnTo>
                      <a:pt x="147" y="563"/>
                    </a:lnTo>
                    <a:lnTo>
                      <a:pt x="147" y="724"/>
                    </a:lnTo>
                    <a:lnTo>
                      <a:pt x="165" y="724"/>
                    </a:lnTo>
                    <a:lnTo>
                      <a:pt x="165" y="563"/>
                    </a:lnTo>
                    <a:lnTo>
                      <a:pt x="210" y="563"/>
                    </a:lnTo>
                    <a:lnTo>
                      <a:pt x="499" y="563"/>
                    </a:lnTo>
                    <a:lnTo>
                      <a:pt x="512" y="563"/>
                    </a:lnTo>
                    <a:lnTo>
                      <a:pt x="512" y="724"/>
                    </a:lnTo>
                    <a:lnTo>
                      <a:pt x="530" y="724"/>
                    </a:lnTo>
                    <a:lnTo>
                      <a:pt x="530" y="563"/>
                    </a:lnTo>
                    <a:lnTo>
                      <a:pt x="660" y="563"/>
                    </a:lnTo>
                    <a:lnTo>
                      <a:pt x="660" y="724"/>
                    </a:lnTo>
                    <a:lnTo>
                      <a:pt x="673" y="724"/>
                    </a:lnTo>
                    <a:lnTo>
                      <a:pt x="67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55"/>
              <p:cNvSpPr>
                <a:spLocks/>
              </p:cNvSpPr>
              <p:nvPr/>
            </p:nvSpPr>
            <p:spPr bwMode="auto">
              <a:xfrm>
                <a:off x="8883650" y="3843338"/>
                <a:ext cx="550862" cy="282575"/>
              </a:xfrm>
              <a:custGeom>
                <a:avLst/>
                <a:gdLst>
                  <a:gd name="T0" fmla="*/ 0 w 347"/>
                  <a:gd name="T1" fmla="*/ 0 h 178"/>
                  <a:gd name="T2" fmla="*/ 0 w 347"/>
                  <a:gd name="T3" fmla="*/ 0 h 178"/>
                  <a:gd name="T4" fmla="*/ 0 w 347"/>
                  <a:gd name="T5" fmla="*/ 178 h 178"/>
                  <a:gd name="T6" fmla="*/ 347 w 347"/>
                  <a:gd name="T7" fmla="*/ 178 h 178"/>
                  <a:gd name="T8" fmla="*/ 334 w 347"/>
                  <a:gd name="T9" fmla="*/ 178 h 178"/>
                  <a:gd name="T10" fmla="*/ 45 w 347"/>
                  <a:gd name="T11" fmla="*/ 178 h 178"/>
                  <a:gd name="T12" fmla="*/ 0 w 347"/>
                  <a:gd name="T13" fmla="*/ 178 h 178"/>
                  <a:gd name="T14" fmla="*/ 0 w 347"/>
                  <a:gd name="T15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7" h="178">
                    <a:moveTo>
                      <a:pt x="0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347" y="178"/>
                    </a:lnTo>
                    <a:lnTo>
                      <a:pt x="334" y="178"/>
                    </a:lnTo>
                    <a:lnTo>
                      <a:pt x="45" y="178"/>
                    </a:lnTo>
                    <a:lnTo>
                      <a:pt x="0" y="1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56"/>
              <p:cNvSpPr>
                <a:spLocks/>
              </p:cNvSpPr>
              <p:nvPr/>
            </p:nvSpPr>
            <p:spPr bwMode="auto">
              <a:xfrm>
                <a:off x="8883650" y="3843338"/>
                <a:ext cx="550862" cy="282575"/>
              </a:xfrm>
              <a:custGeom>
                <a:avLst/>
                <a:gdLst>
                  <a:gd name="T0" fmla="*/ 0 w 347"/>
                  <a:gd name="T1" fmla="*/ 0 h 178"/>
                  <a:gd name="T2" fmla="*/ 0 w 347"/>
                  <a:gd name="T3" fmla="*/ 0 h 178"/>
                  <a:gd name="T4" fmla="*/ 0 w 347"/>
                  <a:gd name="T5" fmla="*/ 178 h 178"/>
                  <a:gd name="T6" fmla="*/ 347 w 347"/>
                  <a:gd name="T7" fmla="*/ 178 h 178"/>
                  <a:gd name="T8" fmla="*/ 334 w 347"/>
                  <a:gd name="T9" fmla="*/ 178 h 178"/>
                  <a:gd name="T10" fmla="*/ 45 w 347"/>
                  <a:gd name="T11" fmla="*/ 178 h 178"/>
                  <a:gd name="T12" fmla="*/ 0 w 347"/>
                  <a:gd name="T13" fmla="*/ 178 h 178"/>
                  <a:gd name="T14" fmla="*/ 0 w 347"/>
                  <a:gd name="T15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7" h="178">
                    <a:moveTo>
                      <a:pt x="0" y="0"/>
                    </a:moveTo>
                    <a:lnTo>
                      <a:pt x="0" y="0"/>
                    </a:lnTo>
                    <a:lnTo>
                      <a:pt x="0" y="178"/>
                    </a:lnTo>
                    <a:lnTo>
                      <a:pt x="347" y="178"/>
                    </a:lnTo>
                    <a:lnTo>
                      <a:pt x="334" y="178"/>
                    </a:lnTo>
                    <a:lnTo>
                      <a:pt x="45" y="178"/>
                    </a:lnTo>
                    <a:lnTo>
                      <a:pt x="0" y="1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5231461" y="4834719"/>
              <a:ext cx="864539" cy="916686"/>
              <a:chOff x="6418263" y="766763"/>
              <a:chExt cx="1000125" cy="1060450"/>
            </a:xfrm>
          </p:grpSpPr>
          <p:sp>
            <p:nvSpPr>
              <p:cNvPr id="76" name="Freeform 36"/>
              <p:cNvSpPr>
                <a:spLocks/>
              </p:cNvSpPr>
              <p:nvPr/>
            </p:nvSpPr>
            <p:spPr bwMode="auto">
              <a:xfrm>
                <a:off x="6918325" y="793751"/>
                <a:ext cx="369888" cy="227013"/>
              </a:xfrm>
              <a:custGeom>
                <a:avLst/>
                <a:gdLst>
                  <a:gd name="T0" fmla="*/ 12 w 57"/>
                  <a:gd name="T1" fmla="*/ 0 h 35"/>
                  <a:gd name="T2" fmla="*/ 0 w 57"/>
                  <a:gd name="T3" fmla="*/ 0 h 35"/>
                  <a:gd name="T4" fmla="*/ 27 w 57"/>
                  <a:gd name="T5" fmla="*/ 35 h 35"/>
                  <a:gd name="T6" fmla="*/ 57 w 57"/>
                  <a:gd name="T7" fmla="*/ 35 h 35"/>
                  <a:gd name="T8" fmla="*/ 12 w 57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6"/>
                      <a:pt x="25" y="20"/>
                      <a:pt x="27" y="35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3" y="16"/>
                      <a:pt x="38" y="0"/>
                      <a:pt x="12" y="0"/>
                    </a:cubicBezTo>
                  </a:path>
                </a:pathLst>
              </a:custGeom>
              <a:solidFill>
                <a:srgbClr val="242B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37"/>
              <p:cNvSpPr>
                <a:spLocks/>
              </p:cNvSpPr>
              <p:nvPr/>
            </p:nvSpPr>
            <p:spPr bwMode="auto">
              <a:xfrm>
                <a:off x="6657975" y="1384301"/>
                <a:ext cx="539750" cy="417513"/>
              </a:xfrm>
              <a:custGeom>
                <a:avLst/>
                <a:gdLst>
                  <a:gd name="T0" fmla="*/ 21 w 83"/>
                  <a:gd name="T1" fmla="*/ 0 h 64"/>
                  <a:gd name="T2" fmla="*/ 19 w 83"/>
                  <a:gd name="T3" fmla="*/ 0 h 64"/>
                  <a:gd name="T4" fmla="*/ 2 w 83"/>
                  <a:gd name="T5" fmla="*/ 0 h 64"/>
                  <a:gd name="T6" fmla="*/ 0 w 83"/>
                  <a:gd name="T7" fmla="*/ 0 h 64"/>
                  <a:gd name="T8" fmla="*/ 0 w 83"/>
                  <a:gd name="T9" fmla="*/ 6 h 64"/>
                  <a:gd name="T10" fmla="*/ 47 w 83"/>
                  <a:gd name="T11" fmla="*/ 64 h 64"/>
                  <a:gd name="T12" fmla="*/ 83 w 83"/>
                  <a:gd name="T13" fmla="*/ 64 h 64"/>
                  <a:gd name="T14" fmla="*/ 30 w 83"/>
                  <a:gd name="T15" fmla="*/ 0 h 64"/>
                  <a:gd name="T16" fmla="*/ 21 w 83"/>
                  <a:gd name="T1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64">
                    <a:moveTo>
                      <a:pt x="21" y="0"/>
                    </a:moveTo>
                    <a:cubicBezTo>
                      <a:pt x="20" y="0"/>
                      <a:pt x="20" y="0"/>
                      <a:pt x="1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7" y="64"/>
                      <a:pt x="47" y="64"/>
                      <a:pt x="47" y="64"/>
                    </a:cubicBezTo>
                    <a:cubicBezTo>
                      <a:pt x="83" y="64"/>
                      <a:pt x="83" y="64"/>
                      <a:pt x="83" y="6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Rectangle 38"/>
              <p:cNvSpPr>
                <a:spLocks noChangeArrowheads="1"/>
              </p:cNvSpPr>
              <p:nvPr/>
            </p:nvSpPr>
            <p:spPr bwMode="auto">
              <a:xfrm>
                <a:off x="6443663" y="793751"/>
                <a:ext cx="188913" cy="227013"/>
              </a:xfrm>
              <a:prstGeom prst="rect">
                <a:avLst/>
              </a:prstGeom>
              <a:solidFill>
                <a:srgbClr val="DC2D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Rectangle 39"/>
              <p:cNvSpPr>
                <a:spLocks noChangeArrowheads="1"/>
              </p:cNvSpPr>
              <p:nvPr/>
            </p:nvSpPr>
            <p:spPr bwMode="auto">
              <a:xfrm>
                <a:off x="6443663" y="793751"/>
                <a:ext cx="188913" cy="227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62"/>
              <p:cNvSpPr>
                <a:spLocks noEditPoints="1"/>
              </p:cNvSpPr>
              <p:nvPr/>
            </p:nvSpPr>
            <p:spPr bwMode="auto">
              <a:xfrm>
                <a:off x="6418263" y="766763"/>
                <a:ext cx="1000125" cy="1060450"/>
              </a:xfrm>
              <a:custGeom>
                <a:avLst/>
                <a:gdLst>
                  <a:gd name="T0" fmla="*/ 37 w 154"/>
                  <a:gd name="T1" fmla="*/ 95 h 163"/>
                  <a:gd name="T2" fmla="*/ 56 w 154"/>
                  <a:gd name="T3" fmla="*/ 95 h 163"/>
                  <a:gd name="T4" fmla="*/ 67 w 154"/>
                  <a:gd name="T5" fmla="*/ 95 h 163"/>
                  <a:gd name="T6" fmla="*/ 84 w 154"/>
                  <a:gd name="T7" fmla="*/ 159 h 163"/>
                  <a:gd name="T8" fmla="*/ 37 w 154"/>
                  <a:gd name="T9" fmla="*/ 95 h 163"/>
                  <a:gd name="T10" fmla="*/ 4 w 154"/>
                  <a:gd name="T11" fmla="*/ 42 h 163"/>
                  <a:gd name="T12" fmla="*/ 33 w 154"/>
                  <a:gd name="T13" fmla="*/ 80 h 163"/>
                  <a:gd name="T14" fmla="*/ 33 w 154"/>
                  <a:gd name="T15" fmla="*/ 92 h 163"/>
                  <a:gd name="T16" fmla="*/ 33 w 154"/>
                  <a:gd name="T17" fmla="*/ 98 h 163"/>
                  <a:gd name="T18" fmla="*/ 33 w 154"/>
                  <a:gd name="T19" fmla="*/ 108 h 163"/>
                  <a:gd name="T20" fmla="*/ 33 w 154"/>
                  <a:gd name="T21" fmla="*/ 124 h 163"/>
                  <a:gd name="T22" fmla="*/ 37 w 154"/>
                  <a:gd name="T23" fmla="*/ 92 h 163"/>
                  <a:gd name="T24" fmla="*/ 37 w 154"/>
                  <a:gd name="T25" fmla="*/ 42 h 163"/>
                  <a:gd name="T26" fmla="*/ 101 w 154"/>
                  <a:gd name="T27" fmla="*/ 42 h 163"/>
                  <a:gd name="T28" fmla="*/ 37 w 154"/>
                  <a:gd name="T29" fmla="*/ 92 h 163"/>
                  <a:gd name="T30" fmla="*/ 105 w 154"/>
                  <a:gd name="T31" fmla="*/ 42 h 163"/>
                  <a:gd name="T32" fmla="*/ 89 w 154"/>
                  <a:gd name="T33" fmla="*/ 92 h 163"/>
                  <a:gd name="T34" fmla="*/ 4 w 154"/>
                  <a:gd name="T35" fmla="*/ 4 h 163"/>
                  <a:gd name="T36" fmla="*/ 33 w 154"/>
                  <a:gd name="T37" fmla="*/ 4 h 163"/>
                  <a:gd name="T38" fmla="*/ 4 w 154"/>
                  <a:gd name="T39" fmla="*/ 39 h 163"/>
                  <a:gd name="T40" fmla="*/ 37 w 154"/>
                  <a:gd name="T41" fmla="*/ 39 h 163"/>
                  <a:gd name="T42" fmla="*/ 56 w 154"/>
                  <a:gd name="T43" fmla="*/ 4 h 163"/>
                  <a:gd name="T44" fmla="*/ 98 w 154"/>
                  <a:gd name="T45" fmla="*/ 39 h 163"/>
                  <a:gd name="T46" fmla="*/ 77 w 154"/>
                  <a:gd name="T47" fmla="*/ 4 h 163"/>
                  <a:gd name="T48" fmla="*/ 89 w 154"/>
                  <a:gd name="T49" fmla="*/ 4 h 163"/>
                  <a:gd name="T50" fmla="*/ 134 w 154"/>
                  <a:gd name="T51" fmla="*/ 39 h 163"/>
                  <a:gd name="T52" fmla="*/ 104 w 154"/>
                  <a:gd name="T53" fmla="*/ 39 h 163"/>
                  <a:gd name="T54" fmla="*/ 77 w 154"/>
                  <a:gd name="T55" fmla="*/ 4 h 163"/>
                  <a:gd name="T56" fmla="*/ 56 w 154"/>
                  <a:gd name="T57" fmla="*/ 0 h 163"/>
                  <a:gd name="T58" fmla="*/ 35 w 154"/>
                  <a:gd name="T59" fmla="*/ 0 h 163"/>
                  <a:gd name="T60" fmla="*/ 2 w 154"/>
                  <a:gd name="T61" fmla="*/ 0 h 163"/>
                  <a:gd name="T62" fmla="*/ 0 w 154"/>
                  <a:gd name="T63" fmla="*/ 2 h 163"/>
                  <a:gd name="T64" fmla="*/ 0 w 154"/>
                  <a:gd name="T65" fmla="*/ 163 h 163"/>
                  <a:gd name="T66" fmla="*/ 33 w 154"/>
                  <a:gd name="T67" fmla="*/ 163 h 163"/>
                  <a:gd name="T68" fmla="*/ 37 w 154"/>
                  <a:gd name="T69" fmla="*/ 109 h 163"/>
                  <a:gd name="T70" fmla="*/ 82 w 154"/>
                  <a:gd name="T71" fmla="*/ 163 h 163"/>
                  <a:gd name="T72" fmla="*/ 84 w 154"/>
                  <a:gd name="T73" fmla="*/ 163 h 163"/>
                  <a:gd name="T74" fmla="*/ 124 w 154"/>
                  <a:gd name="T75" fmla="*/ 163 h 163"/>
                  <a:gd name="T76" fmla="*/ 127 w 154"/>
                  <a:gd name="T77" fmla="*/ 163 h 163"/>
                  <a:gd name="T78" fmla="*/ 72 w 154"/>
                  <a:gd name="T79" fmla="*/ 95 h 163"/>
                  <a:gd name="T80" fmla="*/ 89 w 154"/>
                  <a:gd name="T81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4" h="163">
                    <a:moveTo>
                      <a:pt x="37" y="95"/>
                    </a:moveTo>
                    <a:cubicBezTo>
                      <a:pt x="37" y="95"/>
                      <a:pt x="37" y="95"/>
                      <a:pt x="37" y="95"/>
                    </a:cubicBezTo>
                    <a:cubicBezTo>
                      <a:pt x="39" y="95"/>
                      <a:pt x="39" y="95"/>
                      <a:pt x="39" y="95"/>
                    </a:cubicBezTo>
                    <a:cubicBezTo>
                      <a:pt x="56" y="95"/>
                      <a:pt x="56" y="95"/>
                      <a:pt x="56" y="95"/>
                    </a:cubicBezTo>
                    <a:cubicBezTo>
                      <a:pt x="57" y="95"/>
                      <a:pt x="57" y="95"/>
                      <a:pt x="58" y="95"/>
                    </a:cubicBezTo>
                    <a:cubicBezTo>
                      <a:pt x="67" y="95"/>
                      <a:pt x="67" y="95"/>
                      <a:pt x="67" y="95"/>
                    </a:cubicBezTo>
                    <a:cubicBezTo>
                      <a:pt x="120" y="159"/>
                      <a:pt x="120" y="159"/>
                      <a:pt x="120" y="159"/>
                    </a:cubicBezTo>
                    <a:cubicBezTo>
                      <a:pt x="84" y="159"/>
                      <a:pt x="84" y="159"/>
                      <a:pt x="84" y="159"/>
                    </a:cubicBezTo>
                    <a:cubicBezTo>
                      <a:pt x="37" y="101"/>
                      <a:pt x="37" y="101"/>
                      <a:pt x="37" y="101"/>
                    </a:cubicBezTo>
                    <a:cubicBezTo>
                      <a:pt x="37" y="95"/>
                      <a:pt x="37" y="95"/>
                      <a:pt x="37" y="95"/>
                    </a:cubicBezTo>
                    <a:moveTo>
                      <a:pt x="4" y="124"/>
                    </a:moveTo>
                    <a:cubicBezTo>
                      <a:pt x="4" y="42"/>
                      <a:pt x="4" y="42"/>
                      <a:pt x="4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80"/>
                      <a:pt x="33" y="80"/>
                      <a:pt x="33" y="80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3" y="92"/>
                      <a:pt x="33" y="92"/>
                      <a:pt x="33" y="92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4" y="124"/>
                      <a:pt x="4" y="124"/>
                      <a:pt x="4" y="124"/>
                    </a:cubicBezTo>
                    <a:moveTo>
                      <a:pt x="37" y="92"/>
                    </a:moveTo>
                    <a:cubicBezTo>
                      <a:pt x="37" y="82"/>
                      <a:pt x="37" y="82"/>
                      <a:pt x="37" y="8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98" y="42"/>
                      <a:pt x="98" y="42"/>
                      <a:pt x="98" y="42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104" y="66"/>
                      <a:pt x="89" y="92"/>
                      <a:pt x="56" y="92"/>
                    </a:cubicBezTo>
                    <a:cubicBezTo>
                      <a:pt x="37" y="92"/>
                      <a:pt x="37" y="92"/>
                      <a:pt x="37" y="92"/>
                    </a:cubicBezTo>
                    <a:moveTo>
                      <a:pt x="76" y="92"/>
                    </a:moveTo>
                    <a:cubicBezTo>
                      <a:pt x="97" y="84"/>
                      <a:pt x="107" y="62"/>
                      <a:pt x="105" y="42"/>
                    </a:cubicBezTo>
                    <a:cubicBezTo>
                      <a:pt x="134" y="42"/>
                      <a:pt x="134" y="42"/>
                      <a:pt x="134" y="42"/>
                    </a:cubicBezTo>
                    <a:cubicBezTo>
                      <a:pt x="137" y="66"/>
                      <a:pt x="122" y="92"/>
                      <a:pt x="89" y="92"/>
                    </a:cubicBezTo>
                    <a:cubicBezTo>
                      <a:pt x="76" y="92"/>
                      <a:pt x="76" y="92"/>
                      <a:pt x="76" y="92"/>
                    </a:cubicBezTo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"/>
                      <a:pt x="4" y="4"/>
                      <a:pt x="4" y="4"/>
                    </a:cubicBezTo>
                    <a:moveTo>
                      <a:pt x="37" y="39"/>
                    </a:moveTo>
                    <a:cubicBezTo>
                      <a:pt x="37" y="4"/>
                      <a:pt x="37" y="4"/>
                      <a:pt x="3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82" y="4"/>
                      <a:pt x="97" y="20"/>
                      <a:pt x="101" y="39"/>
                    </a:cubicBezTo>
                    <a:cubicBezTo>
                      <a:pt x="98" y="39"/>
                      <a:pt x="98" y="39"/>
                      <a:pt x="98" y="39"/>
                    </a:cubicBezTo>
                    <a:cubicBezTo>
                      <a:pt x="37" y="39"/>
                      <a:pt x="37" y="39"/>
                      <a:pt x="37" y="39"/>
                    </a:cubicBezTo>
                    <a:moveTo>
                      <a:pt x="77" y="4"/>
                    </a:moveTo>
                    <a:cubicBezTo>
                      <a:pt x="77" y="4"/>
                      <a:pt x="77" y="4"/>
                      <a:pt x="7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115" y="4"/>
                      <a:pt x="130" y="20"/>
                      <a:pt x="134" y="39"/>
                    </a:cubicBezTo>
                    <a:cubicBezTo>
                      <a:pt x="134" y="39"/>
                      <a:pt x="134" y="39"/>
                      <a:pt x="134" y="39"/>
                    </a:cubicBezTo>
                    <a:cubicBezTo>
                      <a:pt x="134" y="39"/>
                      <a:pt x="134" y="39"/>
                      <a:pt x="134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2" y="24"/>
                      <a:pt x="93" y="10"/>
                      <a:pt x="77" y="4"/>
                    </a:cubicBezTo>
                    <a:cubicBezTo>
                      <a:pt x="77" y="4"/>
                      <a:pt x="77" y="4"/>
                      <a:pt x="77" y="4"/>
                    </a:cubicBezTo>
                    <a:moveTo>
                      <a:pt x="89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4" y="163"/>
                      <a:pt x="4" y="163"/>
                      <a:pt x="4" y="163"/>
                    </a:cubicBezTo>
                    <a:cubicBezTo>
                      <a:pt x="33" y="163"/>
                      <a:pt x="33" y="163"/>
                      <a:pt x="33" y="163"/>
                    </a:cubicBezTo>
                    <a:cubicBezTo>
                      <a:pt x="37" y="163"/>
                      <a:pt x="37" y="163"/>
                      <a:pt x="37" y="163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82" y="163"/>
                      <a:pt x="82" y="163"/>
                      <a:pt x="82" y="163"/>
                    </a:cubicBezTo>
                    <a:cubicBezTo>
                      <a:pt x="84" y="163"/>
                      <a:pt x="84" y="163"/>
                      <a:pt x="84" y="163"/>
                    </a:cubicBezTo>
                    <a:cubicBezTo>
                      <a:pt x="84" y="163"/>
                      <a:pt x="84" y="163"/>
                      <a:pt x="84" y="163"/>
                    </a:cubicBezTo>
                    <a:cubicBezTo>
                      <a:pt x="87" y="163"/>
                      <a:pt x="87" y="163"/>
                      <a:pt x="87" y="163"/>
                    </a:cubicBezTo>
                    <a:cubicBezTo>
                      <a:pt x="124" y="163"/>
                      <a:pt x="124" y="163"/>
                      <a:pt x="124" y="163"/>
                    </a:cubicBezTo>
                    <a:cubicBezTo>
                      <a:pt x="125" y="163"/>
                      <a:pt x="125" y="163"/>
                      <a:pt x="125" y="163"/>
                    </a:cubicBezTo>
                    <a:cubicBezTo>
                      <a:pt x="127" y="163"/>
                      <a:pt x="127" y="163"/>
                      <a:pt x="127" y="163"/>
                    </a:cubicBezTo>
                    <a:cubicBezTo>
                      <a:pt x="129" y="163"/>
                      <a:pt x="129" y="163"/>
                      <a:pt x="129" y="163"/>
                    </a:cubicBezTo>
                    <a:cubicBezTo>
                      <a:pt x="72" y="95"/>
                      <a:pt x="72" y="95"/>
                      <a:pt x="72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154" y="95"/>
                      <a:pt x="154" y="0"/>
                      <a:pt x="89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6302132" y="4858048"/>
              <a:ext cx="862762" cy="903331"/>
              <a:chOff x="7315200" y="4713288"/>
              <a:chExt cx="1012825" cy="1060450"/>
            </a:xfrm>
          </p:grpSpPr>
          <p:sp>
            <p:nvSpPr>
              <p:cNvPr id="82" name="Freeform 46"/>
              <p:cNvSpPr>
                <a:spLocks/>
              </p:cNvSpPr>
              <p:nvPr/>
            </p:nvSpPr>
            <p:spPr bwMode="auto">
              <a:xfrm>
                <a:off x="7523163" y="5253038"/>
                <a:ext cx="382588" cy="260350"/>
              </a:xfrm>
              <a:custGeom>
                <a:avLst/>
                <a:gdLst>
                  <a:gd name="T0" fmla="*/ 241 w 241"/>
                  <a:gd name="T1" fmla="*/ 0 h 164"/>
                  <a:gd name="T2" fmla="*/ 126 w 241"/>
                  <a:gd name="T3" fmla="*/ 0 h 164"/>
                  <a:gd name="T4" fmla="*/ 0 w 241"/>
                  <a:gd name="T5" fmla="*/ 164 h 164"/>
                  <a:gd name="T6" fmla="*/ 118 w 241"/>
                  <a:gd name="T7" fmla="*/ 164 h 164"/>
                  <a:gd name="T8" fmla="*/ 241 w 241"/>
                  <a:gd name="T9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164">
                    <a:moveTo>
                      <a:pt x="241" y="0"/>
                    </a:moveTo>
                    <a:lnTo>
                      <a:pt x="126" y="0"/>
                    </a:lnTo>
                    <a:lnTo>
                      <a:pt x="0" y="164"/>
                    </a:lnTo>
                    <a:lnTo>
                      <a:pt x="118" y="164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rgbClr val="DD2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47"/>
              <p:cNvSpPr>
                <a:spLocks/>
              </p:cNvSpPr>
              <p:nvPr/>
            </p:nvSpPr>
            <p:spPr bwMode="auto">
              <a:xfrm>
                <a:off x="7565258" y="5253038"/>
                <a:ext cx="382588" cy="260350"/>
              </a:xfrm>
              <a:custGeom>
                <a:avLst/>
                <a:gdLst>
                  <a:gd name="T0" fmla="*/ 241 w 241"/>
                  <a:gd name="T1" fmla="*/ 0 h 164"/>
                  <a:gd name="T2" fmla="*/ 126 w 241"/>
                  <a:gd name="T3" fmla="*/ 0 h 164"/>
                  <a:gd name="T4" fmla="*/ 0 w 241"/>
                  <a:gd name="T5" fmla="*/ 164 h 164"/>
                  <a:gd name="T6" fmla="*/ 118 w 241"/>
                  <a:gd name="T7" fmla="*/ 164 h 164"/>
                  <a:gd name="T8" fmla="*/ 241 w 241"/>
                  <a:gd name="T9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" h="164">
                    <a:moveTo>
                      <a:pt x="241" y="0"/>
                    </a:moveTo>
                    <a:lnTo>
                      <a:pt x="126" y="0"/>
                    </a:lnTo>
                    <a:lnTo>
                      <a:pt x="0" y="164"/>
                    </a:lnTo>
                    <a:lnTo>
                      <a:pt x="118" y="164"/>
                    </a:lnTo>
                    <a:lnTo>
                      <a:pt x="2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Freeform 48"/>
              <p:cNvSpPr>
                <a:spLocks/>
              </p:cNvSpPr>
              <p:nvPr/>
            </p:nvSpPr>
            <p:spPr bwMode="auto">
              <a:xfrm>
                <a:off x="7561263" y="5538788"/>
                <a:ext cx="741363" cy="207963"/>
              </a:xfrm>
              <a:custGeom>
                <a:avLst/>
                <a:gdLst>
                  <a:gd name="T0" fmla="*/ 467 w 467"/>
                  <a:gd name="T1" fmla="*/ 0 h 131"/>
                  <a:gd name="T2" fmla="*/ 98 w 467"/>
                  <a:gd name="T3" fmla="*/ 0 h 131"/>
                  <a:gd name="T4" fmla="*/ 0 w 467"/>
                  <a:gd name="T5" fmla="*/ 131 h 131"/>
                  <a:gd name="T6" fmla="*/ 348 w 467"/>
                  <a:gd name="T7" fmla="*/ 131 h 131"/>
                  <a:gd name="T8" fmla="*/ 467 w 467"/>
                  <a:gd name="T9" fmla="*/ 131 h 131"/>
                  <a:gd name="T10" fmla="*/ 467 w 467"/>
                  <a:gd name="T11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7" h="131">
                    <a:moveTo>
                      <a:pt x="467" y="0"/>
                    </a:moveTo>
                    <a:lnTo>
                      <a:pt x="98" y="0"/>
                    </a:lnTo>
                    <a:lnTo>
                      <a:pt x="0" y="131"/>
                    </a:lnTo>
                    <a:lnTo>
                      <a:pt x="348" y="131"/>
                    </a:lnTo>
                    <a:lnTo>
                      <a:pt x="467" y="131"/>
                    </a:lnTo>
                    <a:lnTo>
                      <a:pt x="467" y="0"/>
                    </a:lnTo>
                    <a:close/>
                  </a:path>
                </a:pathLst>
              </a:custGeom>
              <a:solidFill>
                <a:srgbClr val="2023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49"/>
              <p:cNvSpPr>
                <a:spLocks/>
              </p:cNvSpPr>
              <p:nvPr/>
            </p:nvSpPr>
            <p:spPr bwMode="auto">
              <a:xfrm>
                <a:off x="7561263" y="5538788"/>
                <a:ext cx="741363" cy="207963"/>
              </a:xfrm>
              <a:custGeom>
                <a:avLst/>
                <a:gdLst>
                  <a:gd name="T0" fmla="*/ 467 w 467"/>
                  <a:gd name="T1" fmla="*/ 0 h 131"/>
                  <a:gd name="T2" fmla="*/ 98 w 467"/>
                  <a:gd name="T3" fmla="*/ 0 h 131"/>
                  <a:gd name="T4" fmla="*/ 0 w 467"/>
                  <a:gd name="T5" fmla="*/ 131 h 131"/>
                  <a:gd name="T6" fmla="*/ 348 w 467"/>
                  <a:gd name="T7" fmla="*/ 131 h 131"/>
                  <a:gd name="T8" fmla="*/ 467 w 467"/>
                  <a:gd name="T9" fmla="*/ 131 h 131"/>
                  <a:gd name="T10" fmla="*/ 467 w 467"/>
                  <a:gd name="T11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7" h="131">
                    <a:moveTo>
                      <a:pt x="467" y="0"/>
                    </a:moveTo>
                    <a:lnTo>
                      <a:pt x="98" y="0"/>
                    </a:lnTo>
                    <a:lnTo>
                      <a:pt x="0" y="131"/>
                    </a:lnTo>
                    <a:lnTo>
                      <a:pt x="348" y="131"/>
                    </a:lnTo>
                    <a:lnTo>
                      <a:pt x="467" y="131"/>
                    </a:lnTo>
                    <a:lnTo>
                      <a:pt x="46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Freeform 66"/>
              <p:cNvSpPr>
                <a:spLocks noEditPoints="1"/>
              </p:cNvSpPr>
              <p:nvPr/>
            </p:nvSpPr>
            <p:spPr bwMode="auto">
              <a:xfrm>
                <a:off x="7315200" y="4713288"/>
                <a:ext cx="1012825" cy="1060450"/>
              </a:xfrm>
              <a:custGeom>
                <a:avLst/>
                <a:gdLst>
                  <a:gd name="T0" fmla="*/ 38 w 156"/>
                  <a:gd name="T1" fmla="*/ 159 h 163"/>
                  <a:gd name="T2" fmla="*/ 62 w 156"/>
                  <a:gd name="T3" fmla="*/ 127 h 163"/>
                  <a:gd name="T4" fmla="*/ 152 w 156"/>
                  <a:gd name="T5" fmla="*/ 127 h 163"/>
                  <a:gd name="T6" fmla="*/ 152 w 156"/>
                  <a:gd name="T7" fmla="*/ 159 h 163"/>
                  <a:gd name="T8" fmla="*/ 123 w 156"/>
                  <a:gd name="T9" fmla="*/ 159 h 163"/>
                  <a:gd name="T10" fmla="*/ 38 w 156"/>
                  <a:gd name="T11" fmla="*/ 159 h 163"/>
                  <a:gd name="T12" fmla="*/ 5 w 156"/>
                  <a:gd name="T13" fmla="*/ 159 h 163"/>
                  <a:gd name="T14" fmla="*/ 29 w 156"/>
                  <a:gd name="T15" fmla="*/ 127 h 163"/>
                  <a:gd name="T16" fmla="*/ 29 w 156"/>
                  <a:gd name="T17" fmla="*/ 127 h 163"/>
                  <a:gd name="T18" fmla="*/ 58 w 156"/>
                  <a:gd name="T19" fmla="*/ 127 h 163"/>
                  <a:gd name="T20" fmla="*/ 33 w 156"/>
                  <a:gd name="T21" fmla="*/ 159 h 163"/>
                  <a:gd name="T22" fmla="*/ 5 w 156"/>
                  <a:gd name="T23" fmla="*/ 159 h 163"/>
                  <a:gd name="T24" fmla="*/ 32 w 156"/>
                  <a:gd name="T25" fmla="*/ 123 h 163"/>
                  <a:gd name="T26" fmla="*/ 63 w 156"/>
                  <a:gd name="T27" fmla="*/ 83 h 163"/>
                  <a:gd name="T28" fmla="*/ 91 w 156"/>
                  <a:gd name="T29" fmla="*/ 83 h 163"/>
                  <a:gd name="T30" fmla="*/ 61 w 156"/>
                  <a:gd name="T31" fmla="*/ 123 h 163"/>
                  <a:gd name="T32" fmla="*/ 32 w 156"/>
                  <a:gd name="T33" fmla="*/ 123 h 163"/>
                  <a:gd name="T34" fmla="*/ 65 w 156"/>
                  <a:gd name="T35" fmla="*/ 80 h 163"/>
                  <a:gd name="T36" fmla="*/ 94 w 156"/>
                  <a:gd name="T37" fmla="*/ 42 h 163"/>
                  <a:gd name="T38" fmla="*/ 122 w 156"/>
                  <a:gd name="T39" fmla="*/ 42 h 163"/>
                  <a:gd name="T40" fmla="*/ 94 w 156"/>
                  <a:gd name="T41" fmla="*/ 80 h 163"/>
                  <a:gd name="T42" fmla="*/ 65 w 156"/>
                  <a:gd name="T43" fmla="*/ 80 h 163"/>
                  <a:gd name="T44" fmla="*/ 153 w 156"/>
                  <a:gd name="T45" fmla="*/ 0 h 163"/>
                  <a:gd name="T46" fmla="*/ 120 w 156"/>
                  <a:gd name="T47" fmla="*/ 0 h 163"/>
                  <a:gd name="T48" fmla="*/ 38 w 156"/>
                  <a:gd name="T49" fmla="*/ 0 h 163"/>
                  <a:gd name="T50" fmla="*/ 5 w 156"/>
                  <a:gd name="T51" fmla="*/ 0 h 163"/>
                  <a:gd name="T52" fmla="*/ 5 w 156"/>
                  <a:gd name="T53" fmla="*/ 4 h 163"/>
                  <a:gd name="T54" fmla="*/ 38 w 156"/>
                  <a:gd name="T55" fmla="*/ 4 h 163"/>
                  <a:gd name="T56" fmla="*/ 118 w 156"/>
                  <a:gd name="T57" fmla="*/ 4 h 163"/>
                  <a:gd name="T58" fmla="*/ 92 w 156"/>
                  <a:gd name="T59" fmla="*/ 39 h 163"/>
                  <a:gd name="T60" fmla="*/ 5 w 156"/>
                  <a:gd name="T61" fmla="*/ 39 h 163"/>
                  <a:gd name="T62" fmla="*/ 5 w 156"/>
                  <a:gd name="T63" fmla="*/ 42 h 163"/>
                  <a:gd name="T64" fmla="*/ 89 w 156"/>
                  <a:gd name="T65" fmla="*/ 42 h 163"/>
                  <a:gd name="T66" fmla="*/ 61 w 156"/>
                  <a:gd name="T67" fmla="*/ 80 h 163"/>
                  <a:gd name="T68" fmla="*/ 28 w 156"/>
                  <a:gd name="T69" fmla="*/ 80 h 163"/>
                  <a:gd name="T70" fmla="*/ 28 w 156"/>
                  <a:gd name="T71" fmla="*/ 83 h 163"/>
                  <a:gd name="T72" fmla="*/ 58 w 156"/>
                  <a:gd name="T73" fmla="*/ 83 h 163"/>
                  <a:gd name="T74" fmla="*/ 0 w 156"/>
                  <a:gd name="T75" fmla="*/ 160 h 163"/>
                  <a:gd name="T76" fmla="*/ 2 w 156"/>
                  <a:gd name="T77" fmla="*/ 163 h 163"/>
                  <a:gd name="T78" fmla="*/ 35 w 156"/>
                  <a:gd name="T79" fmla="*/ 163 h 163"/>
                  <a:gd name="T80" fmla="*/ 123 w 156"/>
                  <a:gd name="T81" fmla="*/ 163 h 163"/>
                  <a:gd name="T82" fmla="*/ 156 w 156"/>
                  <a:gd name="T83" fmla="*/ 163 h 163"/>
                  <a:gd name="T84" fmla="*/ 156 w 156"/>
                  <a:gd name="T85" fmla="*/ 161 h 163"/>
                  <a:gd name="T86" fmla="*/ 156 w 156"/>
                  <a:gd name="T87" fmla="*/ 159 h 163"/>
                  <a:gd name="T88" fmla="*/ 156 w 156"/>
                  <a:gd name="T89" fmla="*/ 127 h 163"/>
                  <a:gd name="T90" fmla="*/ 156 w 156"/>
                  <a:gd name="T91" fmla="*/ 123 h 163"/>
                  <a:gd name="T92" fmla="*/ 152 w 156"/>
                  <a:gd name="T93" fmla="*/ 123 h 163"/>
                  <a:gd name="T94" fmla="*/ 65 w 156"/>
                  <a:gd name="T95" fmla="*/ 123 h 163"/>
                  <a:gd name="T96" fmla="*/ 95 w 156"/>
                  <a:gd name="T97" fmla="*/ 83 h 163"/>
                  <a:gd name="T98" fmla="*/ 136 w 156"/>
                  <a:gd name="T99" fmla="*/ 83 h 163"/>
                  <a:gd name="T100" fmla="*/ 136 w 156"/>
                  <a:gd name="T101" fmla="*/ 80 h 163"/>
                  <a:gd name="T102" fmla="*/ 98 w 156"/>
                  <a:gd name="T103" fmla="*/ 80 h 163"/>
                  <a:gd name="T104" fmla="*/ 156 w 156"/>
                  <a:gd name="T105" fmla="*/ 5 h 163"/>
                  <a:gd name="T106" fmla="*/ 153 w 156"/>
                  <a:gd name="T107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56" h="163">
                    <a:moveTo>
                      <a:pt x="38" y="159"/>
                    </a:moveTo>
                    <a:cubicBezTo>
                      <a:pt x="62" y="127"/>
                      <a:pt x="62" y="127"/>
                      <a:pt x="62" y="127"/>
                    </a:cubicBezTo>
                    <a:cubicBezTo>
                      <a:pt x="152" y="127"/>
                      <a:pt x="152" y="127"/>
                      <a:pt x="152" y="127"/>
                    </a:cubicBezTo>
                    <a:cubicBezTo>
                      <a:pt x="152" y="159"/>
                      <a:pt x="152" y="159"/>
                      <a:pt x="152" y="159"/>
                    </a:cubicBezTo>
                    <a:cubicBezTo>
                      <a:pt x="123" y="159"/>
                      <a:pt x="123" y="159"/>
                      <a:pt x="123" y="159"/>
                    </a:cubicBezTo>
                    <a:cubicBezTo>
                      <a:pt x="38" y="159"/>
                      <a:pt x="38" y="159"/>
                      <a:pt x="38" y="159"/>
                    </a:cubicBezTo>
                    <a:moveTo>
                      <a:pt x="5" y="159"/>
                    </a:move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58" y="127"/>
                      <a:pt x="58" y="127"/>
                      <a:pt x="58" y="127"/>
                    </a:cubicBezTo>
                    <a:cubicBezTo>
                      <a:pt x="33" y="159"/>
                      <a:pt x="33" y="159"/>
                      <a:pt x="33" y="159"/>
                    </a:cubicBezTo>
                    <a:cubicBezTo>
                      <a:pt x="5" y="159"/>
                      <a:pt x="5" y="159"/>
                      <a:pt x="5" y="159"/>
                    </a:cubicBezTo>
                    <a:moveTo>
                      <a:pt x="32" y="123"/>
                    </a:moveTo>
                    <a:cubicBezTo>
                      <a:pt x="63" y="83"/>
                      <a:pt x="63" y="83"/>
                      <a:pt x="63" y="83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61" y="123"/>
                      <a:pt x="61" y="123"/>
                      <a:pt x="61" y="123"/>
                    </a:cubicBezTo>
                    <a:cubicBezTo>
                      <a:pt x="32" y="123"/>
                      <a:pt x="32" y="123"/>
                      <a:pt x="32" y="123"/>
                    </a:cubicBezTo>
                    <a:moveTo>
                      <a:pt x="65" y="80"/>
                    </a:moveTo>
                    <a:cubicBezTo>
                      <a:pt x="94" y="42"/>
                      <a:pt x="94" y="42"/>
                      <a:pt x="94" y="42"/>
                    </a:cubicBezTo>
                    <a:cubicBezTo>
                      <a:pt x="122" y="42"/>
                      <a:pt x="122" y="42"/>
                      <a:pt x="122" y="42"/>
                    </a:cubicBezTo>
                    <a:cubicBezTo>
                      <a:pt x="94" y="80"/>
                      <a:pt x="94" y="80"/>
                      <a:pt x="94" y="80"/>
                    </a:cubicBezTo>
                    <a:cubicBezTo>
                      <a:pt x="65" y="80"/>
                      <a:pt x="65" y="80"/>
                      <a:pt x="65" y="80"/>
                    </a:cubicBezTo>
                    <a:moveTo>
                      <a:pt x="153" y="0"/>
                    </a:moveTo>
                    <a:cubicBezTo>
                      <a:pt x="120" y="0"/>
                      <a:pt x="120" y="0"/>
                      <a:pt x="12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118" y="4"/>
                      <a:pt x="118" y="4"/>
                      <a:pt x="118" y="4"/>
                    </a:cubicBezTo>
                    <a:cubicBezTo>
                      <a:pt x="92" y="39"/>
                      <a:pt x="92" y="39"/>
                      <a:pt x="92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9" y="42"/>
                      <a:pt x="89" y="42"/>
                      <a:pt x="89" y="42"/>
                    </a:cubicBezTo>
                    <a:cubicBezTo>
                      <a:pt x="61" y="80"/>
                      <a:pt x="61" y="80"/>
                      <a:pt x="61" y="80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58" y="83"/>
                      <a:pt x="58" y="83"/>
                      <a:pt x="58" y="8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2" y="163"/>
                      <a:pt x="2" y="163"/>
                      <a:pt x="2" y="163"/>
                    </a:cubicBezTo>
                    <a:cubicBezTo>
                      <a:pt x="13" y="163"/>
                      <a:pt x="24" y="163"/>
                      <a:pt x="35" y="163"/>
                    </a:cubicBezTo>
                    <a:cubicBezTo>
                      <a:pt x="64" y="163"/>
                      <a:pt x="94" y="163"/>
                      <a:pt x="123" y="163"/>
                    </a:cubicBezTo>
                    <a:cubicBezTo>
                      <a:pt x="134" y="163"/>
                      <a:pt x="145" y="163"/>
                      <a:pt x="156" y="163"/>
                    </a:cubicBezTo>
                    <a:cubicBezTo>
                      <a:pt x="156" y="161"/>
                      <a:pt x="156" y="161"/>
                      <a:pt x="156" y="161"/>
                    </a:cubicBezTo>
                    <a:cubicBezTo>
                      <a:pt x="156" y="159"/>
                      <a:pt x="156" y="159"/>
                      <a:pt x="156" y="159"/>
                    </a:cubicBezTo>
                    <a:cubicBezTo>
                      <a:pt x="156" y="127"/>
                      <a:pt x="156" y="127"/>
                      <a:pt x="156" y="127"/>
                    </a:cubicBezTo>
                    <a:cubicBezTo>
                      <a:pt x="156" y="123"/>
                      <a:pt x="156" y="123"/>
                      <a:pt x="156" y="123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65" y="123"/>
                      <a:pt x="65" y="123"/>
                      <a:pt x="65" y="123"/>
                    </a:cubicBezTo>
                    <a:cubicBezTo>
                      <a:pt x="95" y="83"/>
                      <a:pt x="95" y="83"/>
                      <a:pt x="95" y="83"/>
                    </a:cubicBezTo>
                    <a:cubicBezTo>
                      <a:pt x="136" y="83"/>
                      <a:pt x="136" y="83"/>
                      <a:pt x="136" y="83"/>
                    </a:cubicBezTo>
                    <a:cubicBezTo>
                      <a:pt x="136" y="80"/>
                      <a:pt x="136" y="80"/>
                      <a:pt x="136" y="80"/>
                    </a:cubicBezTo>
                    <a:cubicBezTo>
                      <a:pt x="98" y="80"/>
                      <a:pt x="98" y="80"/>
                      <a:pt x="98" y="80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3" y="0"/>
                      <a:pt x="153" y="0"/>
                      <a:pt x="153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 flipV="1">
            <a:off x="938650" y="1726249"/>
            <a:ext cx="10303091" cy="3896"/>
            <a:chOff x="2354600" y="5971048"/>
            <a:chExt cx="8910196" cy="554"/>
          </a:xfrm>
        </p:grpSpPr>
        <p:cxnSp>
          <p:nvCxnSpPr>
            <p:cNvPr id="89" name="直接连接符 88"/>
            <p:cNvCxnSpPr/>
            <p:nvPr/>
          </p:nvCxnSpPr>
          <p:spPr>
            <a:xfrm>
              <a:off x="2354600" y="5971448"/>
              <a:ext cx="2926527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5281127" y="5971048"/>
              <a:ext cx="2836506" cy="0"/>
            </a:xfrm>
            <a:prstGeom prst="line">
              <a:avLst/>
            </a:prstGeom>
            <a:ln w="38100">
              <a:solidFill>
                <a:srgbClr val="DD2C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8117633" y="5971602"/>
              <a:ext cx="3147163" cy="0"/>
            </a:xfrm>
            <a:prstGeom prst="line">
              <a:avLst/>
            </a:prstGeom>
            <a:ln w="38100">
              <a:solidFill>
                <a:srgbClr val="F7C8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文本框 113"/>
          <p:cNvSpPr txBox="1"/>
          <p:nvPr/>
        </p:nvSpPr>
        <p:spPr>
          <a:xfrm>
            <a:off x="5009928" y="972900"/>
            <a:ext cx="5013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20245D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  <a:cs typeface="Open Sans" panose="020B0606030504020204" pitchFamily="34" charset="0"/>
              </a:rPr>
              <a:t>一、社会生活有秩序</a:t>
            </a:r>
          </a:p>
        </p:txBody>
      </p:sp>
      <p:pic>
        <p:nvPicPr>
          <p:cNvPr id="54" name="Picture 2" descr="https://timgsa.baidu.com/timg?image&amp;quality=80&amp;size=b9999_10000&amp;sec=1505747579007&amp;di=3d9f9bdad33149e111775729fe3fd417&amp;imgtype=0&amp;src=http%3A%2F%2Fimgsrc.baidu.com%2Fimgad%2Fpic%2Fitem%2F0d338744ebf81a4c9c3cacebdd2a6059252da682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/>
          <a:stretch>
            <a:fillRect/>
          </a:stretch>
        </p:blipFill>
        <p:spPr bwMode="auto">
          <a:xfrm>
            <a:off x="7740782" y="2082369"/>
            <a:ext cx="4321545" cy="418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矩形 54"/>
          <p:cNvSpPr/>
          <p:nvPr/>
        </p:nvSpPr>
        <p:spPr>
          <a:xfrm>
            <a:off x="16814" y="1823204"/>
            <a:ext cx="6972301" cy="70788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（一）什么</a:t>
            </a:r>
            <a:r>
              <a:rPr lang="zh-CN" altLang="en-US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是社会秩序？</a:t>
            </a:r>
          </a:p>
        </p:txBody>
      </p:sp>
      <p:cxnSp>
        <p:nvCxnSpPr>
          <p:cNvPr id="56" name="MH_Other_1"/>
          <p:cNvCxnSpPr/>
          <p:nvPr>
            <p:custDataLst>
              <p:tags r:id="rId1"/>
            </p:custDataLst>
          </p:nvPr>
        </p:nvCxnSpPr>
        <p:spPr>
          <a:xfrm>
            <a:off x="4919896" y="1661294"/>
            <a:ext cx="6057900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"/>
          <p:cNvSpPr txBox="1"/>
          <p:nvPr/>
        </p:nvSpPr>
        <p:spPr>
          <a:xfrm>
            <a:off x="652411" y="2299810"/>
            <a:ext cx="63367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zh-CN" alt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社会秩序的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含义</a:t>
            </a:r>
            <a:endParaRPr lang="en-US" altLang="zh-CN" sz="3200" b="1" dirty="0" smtClean="0">
              <a:solidFill>
                <a:schemeClr val="tx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社会秩序是社会生活的一种有序化状态。</a:t>
            </a:r>
          </a:p>
          <a:p>
            <a:pPr lvl="0"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zh-CN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社会秩序的种类</a:t>
            </a:r>
            <a:endParaRPr lang="en-US" altLang="zh-CN" sz="32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23835" y="4786969"/>
            <a:ext cx="1727200" cy="1851728"/>
            <a:chOff x="4476128" y="3000102"/>
            <a:chExt cx="1727200" cy="1851728"/>
          </a:xfrm>
        </p:grpSpPr>
        <p:sp>
          <p:nvSpPr>
            <p:cNvPr id="58" name="MH_Other_1"/>
            <p:cNvSpPr/>
            <p:nvPr>
              <p:custDataLst>
                <p:tags r:id="rId11"/>
              </p:custDataLst>
            </p:nvPr>
          </p:nvSpPr>
          <p:spPr>
            <a:xfrm>
              <a:off x="4865066" y="3250042"/>
              <a:ext cx="1098550" cy="1136650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 b="1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9" name="MH_SubTitle_1"/>
            <p:cNvSpPr/>
            <p:nvPr>
              <p:custDataLst>
                <p:tags r:id="rId12"/>
              </p:custDataLst>
            </p:nvPr>
          </p:nvSpPr>
          <p:spPr>
            <a:xfrm rot="588792">
              <a:off x="4476128" y="4107292"/>
              <a:ext cx="1727200" cy="744538"/>
            </a:xfrm>
            <a:prstGeom prst="roundRect">
              <a:avLst>
                <a:gd name="adj" fmla="val 11293"/>
              </a:avLst>
            </a:prstGeom>
            <a:solidFill>
              <a:schemeClr val="accent1"/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 fontScale="92500" lnSpcReduction="20000"/>
            </a:bodyPr>
            <a:lstStyle/>
            <a:p>
              <a:pPr algn="ctr">
                <a:defRPr/>
              </a:pPr>
              <a:r>
                <a:rPr lang="zh-CN" altLang="en-US" sz="2800" b="1" dirty="0">
                  <a:solidFill>
                    <a:schemeClr val="tx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社会管理</a:t>
              </a:r>
              <a:endParaRPr lang="en-US" altLang="zh-CN" sz="28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>
                <a:defRPr/>
              </a:pPr>
              <a:r>
                <a:rPr lang="zh-CN" altLang="en-US" sz="2800" b="1" dirty="0">
                  <a:solidFill>
                    <a:schemeClr val="tx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秩序</a:t>
              </a:r>
            </a:p>
          </p:txBody>
        </p:sp>
        <p:sp>
          <p:nvSpPr>
            <p:cNvPr id="102" name="MH_Other_2"/>
            <p:cNvSpPr/>
            <p:nvPr>
              <p:custDataLst>
                <p:tags r:id="rId13"/>
              </p:custDataLst>
            </p:nvPr>
          </p:nvSpPr>
          <p:spPr>
            <a:xfrm>
              <a:off x="5140095" y="3000102"/>
              <a:ext cx="431800" cy="431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tx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8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511939" y="4436379"/>
            <a:ext cx="1727200" cy="1952378"/>
            <a:chOff x="2400840" y="4684646"/>
            <a:chExt cx="1727200" cy="1952378"/>
          </a:xfrm>
        </p:grpSpPr>
        <p:grpSp>
          <p:nvGrpSpPr>
            <p:cNvPr id="3" name="组合 2"/>
            <p:cNvGrpSpPr/>
            <p:nvPr/>
          </p:nvGrpSpPr>
          <p:grpSpPr>
            <a:xfrm>
              <a:off x="2400840" y="5035236"/>
              <a:ext cx="1727200" cy="1601788"/>
              <a:chOff x="6271591" y="4520042"/>
              <a:chExt cx="1727200" cy="1601788"/>
            </a:xfrm>
          </p:grpSpPr>
          <p:sp>
            <p:nvSpPr>
              <p:cNvPr id="105" name="MH_Other_3"/>
              <p:cNvSpPr/>
              <p:nvPr>
                <p:custDataLst>
                  <p:tags r:id="rId9"/>
                </p:custDataLst>
              </p:nvPr>
            </p:nvSpPr>
            <p:spPr>
              <a:xfrm>
                <a:off x="6660528" y="4520042"/>
                <a:ext cx="1098550" cy="1136650"/>
              </a:xfrm>
              <a:custGeom>
                <a:avLst/>
                <a:gdLst>
                  <a:gd name="connsiteX0" fmla="*/ 0 w 1120775"/>
                  <a:gd name="connsiteY0" fmla="*/ 812800 h 1136650"/>
                  <a:gd name="connsiteX1" fmla="*/ 504825 w 1120775"/>
                  <a:gd name="connsiteY1" fmla="*/ 0 h 1136650"/>
                  <a:gd name="connsiteX2" fmla="*/ 606425 w 1120775"/>
                  <a:gd name="connsiteY2" fmla="*/ 28575 h 1136650"/>
                  <a:gd name="connsiteX3" fmla="*/ 1120775 w 1120775"/>
                  <a:gd name="connsiteY3" fmla="*/ 1136650 h 1136650"/>
                  <a:gd name="connsiteX0-1" fmla="*/ 0 w 1098550"/>
                  <a:gd name="connsiteY0-2" fmla="*/ 815975 h 1136650"/>
                  <a:gd name="connsiteX1-3" fmla="*/ 482600 w 1098550"/>
                  <a:gd name="connsiteY1-4" fmla="*/ 0 h 1136650"/>
                  <a:gd name="connsiteX2-5" fmla="*/ 584200 w 1098550"/>
                  <a:gd name="connsiteY2-6" fmla="*/ 28575 h 1136650"/>
                  <a:gd name="connsiteX3-7" fmla="*/ 1098550 w 1098550"/>
                  <a:gd name="connsiteY3-8" fmla="*/ 1136650 h 11366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098550" h="1136650">
                    <a:moveTo>
                      <a:pt x="0" y="815975"/>
                    </a:moveTo>
                    <a:lnTo>
                      <a:pt x="482600" y="0"/>
                    </a:lnTo>
                    <a:lnTo>
                      <a:pt x="584200" y="28575"/>
                    </a:lnTo>
                    <a:lnTo>
                      <a:pt x="1098550" y="1136650"/>
                    </a:lnTo>
                  </a:path>
                </a:pathLst>
              </a:cu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800" b="1">
                  <a:solidFill>
                    <a:schemeClr val="tx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06" name="MH_SubTitle_2"/>
              <p:cNvSpPr/>
              <p:nvPr>
                <p:custDataLst>
                  <p:tags r:id="rId10"/>
                </p:custDataLst>
              </p:nvPr>
            </p:nvSpPr>
            <p:spPr>
              <a:xfrm rot="588792">
                <a:off x="6271591" y="5377292"/>
                <a:ext cx="1727200" cy="744538"/>
              </a:xfrm>
              <a:prstGeom prst="roundRect">
                <a:avLst>
                  <a:gd name="adj" fmla="val 11293"/>
                </a:avLst>
              </a:prstGeom>
              <a:solidFill>
                <a:schemeClr val="accent2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zh-CN" altLang="en-US" sz="2800" b="1" dirty="0">
                    <a:solidFill>
                      <a:schemeClr val="tx1">
                        <a:lumMod val="50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生产秩序</a:t>
                </a:r>
              </a:p>
            </p:txBody>
          </p:sp>
        </p:grpSp>
        <p:sp>
          <p:nvSpPr>
            <p:cNvPr id="115" name="MH_Other_4"/>
            <p:cNvSpPr/>
            <p:nvPr>
              <p:custDataLst>
                <p:tags r:id="rId8"/>
              </p:custDataLst>
            </p:nvPr>
          </p:nvSpPr>
          <p:spPr>
            <a:xfrm>
              <a:off x="3141080" y="4684646"/>
              <a:ext cx="431800" cy="431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tx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8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165421" y="4217609"/>
            <a:ext cx="1727200" cy="1811338"/>
            <a:chOff x="8031335" y="2989300"/>
            <a:chExt cx="1727200" cy="1811338"/>
          </a:xfrm>
        </p:grpSpPr>
        <p:sp>
          <p:nvSpPr>
            <p:cNvPr id="116" name="MH_Other_5"/>
            <p:cNvSpPr/>
            <p:nvPr>
              <p:custDataLst>
                <p:tags r:id="rId5"/>
              </p:custDataLst>
            </p:nvPr>
          </p:nvSpPr>
          <p:spPr>
            <a:xfrm>
              <a:off x="8455991" y="3250042"/>
              <a:ext cx="1098550" cy="1136650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-1" fmla="*/ 0 w 1098550"/>
                <a:gd name="connsiteY0-2" fmla="*/ 815975 h 1136650"/>
                <a:gd name="connsiteX1-3" fmla="*/ 482600 w 1098550"/>
                <a:gd name="connsiteY1-4" fmla="*/ 0 h 1136650"/>
                <a:gd name="connsiteX2-5" fmla="*/ 584200 w 1098550"/>
                <a:gd name="connsiteY2-6" fmla="*/ 28575 h 1136650"/>
                <a:gd name="connsiteX3-7" fmla="*/ 1098550 w 1098550"/>
                <a:gd name="connsiteY3-8" fmla="*/ 1136650 h 11366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 b="1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8031335" y="2989300"/>
              <a:ext cx="1727200" cy="1811338"/>
              <a:chOff x="8067053" y="3040492"/>
              <a:chExt cx="1727200" cy="1811338"/>
            </a:xfrm>
          </p:grpSpPr>
          <p:sp>
            <p:nvSpPr>
              <p:cNvPr id="117" name="MH_SubTitle_3"/>
              <p:cNvSpPr/>
              <p:nvPr>
                <p:custDataLst>
                  <p:tags r:id="rId6"/>
                </p:custDataLst>
              </p:nvPr>
            </p:nvSpPr>
            <p:spPr>
              <a:xfrm rot="588792">
                <a:off x="8067053" y="4107292"/>
                <a:ext cx="1727200" cy="744538"/>
              </a:xfrm>
              <a:prstGeom prst="roundRect">
                <a:avLst>
                  <a:gd name="adj" fmla="val 11293"/>
                </a:avLst>
              </a:prstGeom>
              <a:solidFill>
                <a:schemeClr val="accent3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zh-CN" altLang="en-US" sz="2800" b="1" dirty="0">
                    <a:solidFill>
                      <a:schemeClr val="tx1">
                        <a:lumMod val="50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交通秩序</a:t>
                </a:r>
              </a:p>
            </p:txBody>
          </p:sp>
          <p:sp>
            <p:nvSpPr>
              <p:cNvPr id="118" name="MH_Other_6"/>
              <p:cNvSpPr/>
              <p:nvPr>
                <p:custDataLst>
                  <p:tags r:id="rId7"/>
                </p:custDataLst>
              </p:nvPr>
            </p:nvSpPr>
            <p:spPr>
              <a:xfrm>
                <a:off x="8744916" y="3040492"/>
                <a:ext cx="431800" cy="4318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Autofit/>
              </a:bodyPr>
              <a:lstStyle/>
              <a:p>
                <a:pPr algn="ctr">
                  <a:defRPr/>
                </a:pPr>
                <a:r>
                  <a:rPr lang="en-US" altLang="zh-CN" sz="2800" b="1" dirty="0">
                    <a:solidFill>
                      <a:schemeClr val="tx1">
                        <a:lumMod val="50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3</a:t>
                </a:r>
                <a:endParaRPr lang="zh-CN" altLang="en-US" sz="2800" b="1" dirty="0">
                  <a:solidFill>
                    <a:schemeClr val="tx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5673844" y="4831658"/>
            <a:ext cx="1727200" cy="1811338"/>
            <a:chOff x="9862516" y="4310492"/>
            <a:chExt cx="1727200" cy="1811338"/>
          </a:xfrm>
        </p:grpSpPr>
        <p:grpSp>
          <p:nvGrpSpPr>
            <p:cNvPr id="6" name="组合 5"/>
            <p:cNvGrpSpPr/>
            <p:nvPr/>
          </p:nvGrpSpPr>
          <p:grpSpPr>
            <a:xfrm>
              <a:off x="9862516" y="4520042"/>
              <a:ext cx="1727200" cy="1601788"/>
              <a:chOff x="9862516" y="4520042"/>
              <a:chExt cx="1727200" cy="1601788"/>
            </a:xfrm>
          </p:grpSpPr>
          <p:sp>
            <p:nvSpPr>
              <p:cNvPr id="119" name="MH_Other_7"/>
              <p:cNvSpPr/>
              <p:nvPr>
                <p:custDataLst>
                  <p:tags r:id="rId3"/>
                </p:custDataLst>
              </p:nvPr>
            </p:nvSpPr>
            <p:spPr>
              <a:xfrm>
                <a:off x="10251453" y="4520042"/>
                <a:ext cx="1098550" cy="1136650"/>
              </a:xfrm>
              <a:custGeom>
                <a:avLst/>
                <a:gdLst>
                  <a:gd name="connsiteX0" fmla="*/ 0 w 1120775"/>
                  <a:gd name="connsiteY0" fmla="*/ 812800 h 1136650"/>
                  <a:gd name="connsiteX1" fmla="*/ 504825 w 1120775"/>
                  <a:gd name="connsiteY1" fmla="*/ 0 h 1136650"/>
                  <a:gd name="connsiteX2" fmla="*/ 606425 w 1120775"/>
                  <a:gd name="connsiteY2" fmla="*/ 28575 h 1136650"/>
                  <a:gd name="connsiteX3" fmla="*/ 1120775 w 1120775"/>
                  <a:gd name="connsiteY3" fmla="*/ 1136650 h 1136650"/>
                  <a:gd name="connsiteX0-1" fmla="*/ 0 w 1098550"/>
                  <a:gd name="connsiteY0-2" fmla="*/ 815975 h 1136650"/>
                  <a:gd name="connsiteX1-3" fmla="*/ 482600 w 1098550"/>
                  <a:gd name="connsiteY1-4" fmla="*/ 0 h 1136650"/>
                  <a:gd name="connsiteX2-5" fmla="*/ 584200 w 1098550"/>
                  <a:gd name="connsiteY2-6" fmla="*/ 28575 h 1136650"/>
                  <a:gd name="connsiteX3-7" fmla="*/ 1098550 w 1098550"/>
                  <a:gd name="connsiteY3-8" fmla="*/ 1136650 h 11366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098550" h="1136650">
                    <a:moveTo>
                      <a:pt x="0" y="815975"/>
                    </a:moveTo>
                    <a:lnTo>
                      <a:pt x="482600" y="0"/>
                    </a:lnTo>
                    <a:lnTo>
                      <a:pt x="584200" y="28575"/>
                    </a:lnTo>
                    <a:lnTo>
                      <a:pt x="1098550" y="1136650"/>
                    </a:lnTo>
                  </a:path>
                </a:pathLst>
              </a:custGeom>
              <a:noFill/>
              <a:ln w="190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800" b="1">
                  <a:solidFill>
                    <a:schemeClr val="tx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20" name="MH_SubTitle_4"/>
              <p:cNvSpPr/>
              <p:nvPr>
                <p:custDataLst>
                  <p:tags r:id="rId4"/>
                </p:custDataLst>
              </p:nvPr>
            </p:nvSpPr>
            <p:spPr>
              <a:xfrm rot="588792">
                <a:off x="9862516" y="5377292"/>
                <a:ext cx="1727200" cy="744538"/>
              </a:xfrm>
              <a:prstGeom prst="roundRect">
                <a:avLst>
                  <a:gd name="adj" fmla="val 11293"/>
                </a:avLst>
              </a:prstGeom>
              <a:solidFill>
                <a:schemeClr val="accent4"/>
              </a:solidFill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 fontScale="92500" lnSpcReduction="20000"/>
              </a:bodyPr>
              <a:lstStyle/>
              <a:p>
                <a:pPr algn="ctr">
                  <a:defRPr/>
                </a:pPr>
                <a:r>
                  <a:rPr lang="zh-CN" altLang="en-US" sz="2800" b="1" dirty="0">
                    <a:solidFill>
                      <a:schemeClr val="tx1">
                        <a:lumMod val="50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公共场所</a:t>
                </a:r>
                <a:endParaRPr lang="en-US" altLang="zh-CN" sz="2800" b="1" dirty="0">
                  <a:solidFill>
                    <a:schemeClr val="tx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 algn="ctr">
                  <a:defRPr/>
                </a:pPr>
                <a:r>
                  <a:rPr lang="zh-CN" altLang="en-US" sz="2800" b="1" dirty="0">
                    <a:solidFill>
                      <a:schemeClr val="tx1">
                        <a:lumMod val="50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秩序</a:t>
                </a:r>
              </a:p>
            </p:txBody>
          </p:sp>
        </p:grpSp>
        <p:sp>
          <p:nvSpPr>
            <p:cNvPr id="121" name="MH_Other_8"/>
            <p:cNvSpPr/>
            <p:nvPr>
              <p:custDataLst>
                <p:tags r:id="rId2"/>
              </p:custDataLst>
            </p:nvPr>
          </p:nvSpPr>
          <p:spPr>
            <a:xfrm>
              <a:off x="10540378" y="4310492"/>
              <a:ext cx="431800" cy="431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tx1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800" b="1" dirty="0">
                <a:solidFill>
                  <a:schemeClr val="tx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5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t="23272" r="2513" b="9574"/>
          <a:stretch/>
        </p:blipFill>
        <p:spPr bwMode="auto">
          <a:xfrm>
            <a:off x="45873" y="3546574"/>
            <a:ext cx="5190930" cy="320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组合 18"/>
          <p:cNvGrpSpPr/>
          <p:nvPr/>
        </p:nvGrpSpPr>
        <p:grpSpPr bwMode="auto">
          <a:xfrm>
            <a:off x="5484332" y="921168"/>
            <a:ext cx="7200799" cy="646331"/>
            <a:chOff x="396394" y="1438101"/>
            <a:chExt cx="6927707" cy="646563"/>
          </a:xfrm>
        </p:grpSpPr>
        <p:grpSp>
          <p:nvGrpSpPr>
            <p:cNvPr id="11" name="组合 3"/>
            <p:cNvGrpSpPr/>
            <p:nvPr/>
          </p:nvGrpSpPr>
          <p:grpSpPr bwMode="auto">
            <a:xfrm>
              <a:off x="396394" y="1581029"/>
              <a:ext cx="436547" cy="419252"/>
              <a:chOff x="1835149" y="5476142"/>
              <a:chExt cx="1414740" cy="1353231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1835149" y="5476142"/>
                <a:ext cx="1414740" cy="1353231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lnSpc>
                    <a:spcPct val="150000"/>
                  </a:lnSpc>
                </a:pPr>
                <a:endParaRPr lang="zh-CN" altLang="en-US" noProof="1">
                  <a:solidFill>
                    <a:srgbClr val="FFFFFF"/>
                  </a:solidFill>
                  <a:latin typeface="Calibri" panose="020F0502020204030204"/>
                  <a:ea typeface="幼圆" panose="02010509060101010101" charset="-122"/>
                </a:endParaRPr>
              </a:p>
            </p:txBody>
          </p:sp>
          <p:sp>
            <p:nvSpPr>
              <p:cNvPr id="14" name="燕尾形 1"/>
              <p:cNvSpPr/>
              <p:nvPr/>
            </p:nvSpPr>
            <p:spPr>
              <a:xfrm rot="20411022">
                <a:off x="1942284" y="5665551"/>
                <a:ext cx="1270694" cy="850894"/>
              </a:xfrm>
              <a:custGeom>
                <a:avLst/>
                <a:gdLst>
                  <a:gd name="connsiteX0" fmla="*/ 0 w 1270000"/>
                  <a:gd name="connsiteY0" fmla="*/ 0 h 846667"/>
                  <a:gd name="connsiteX1" fmla="*/ 829733 w 1270000"/>
                  <a:gd name="connsiteY1" fmla="*/ 0 h 846667"/>
                  <a:gd name="connsiteX2" fmla="*/ 1270000 w 1270000"/>
                  <a:gd name="connsiteY2" fmla="*/ 423334 h 846667"/>
                  <a:gd name="connsiteX3" fmla="*/ 829733 w 1270000"/>
                  <a:gd name="connsiteY3" fmla="*/ 846667 h 846667"/>
                  <a:gd name="connsiteX4" fmla="*/ 0 w 1270000"/>
                  <a:gd name="connsiteY4" fmla="*/ 846667 h 846667"/>
                  <a:gd name="connsiteX5" fmla="*/ 440267 w 1270000"/>
                  <a:gd name="connsiteY5" fmla="*/ 423334 h 846667"/>
                  <a:gd name="connsiteX6" fmla="*/ 0 w 1270000"/>
                  <a:gd name="connsiteY6" fmla="*/ 0 h 846667"/>
                  <a:gd name="connsiteX0-1" fmla="*/ 0 w 1270000"/>
                  <a:gd name="connsiteY0-2" fmla="*/ 0 h 846667"/>
                  <a:gd name="connsiteX1-3" fmla="*/ 1270000 w 1270000"/>
                  <a:gd name="connsiteY1-4" fmla="*/ 423334 h 846667"/>
                  <a:gd name="connsiteX2-5" fmla="*/ 829733 w 1270000"/>
                  <a:gd name="connsiteY2-6" fmla="*/ 846667 h 846667"/>
                  <a:gd name="connsiteX3-7" fmla="*/ 0 w 1270000"/>
                  <a:gd name="connsiteY3-8" fmla="*/ 846667 h 846667"/>
                  <a:gd name="connsiteX4-9" fmla="*/ 440267 w 1270000"/>
                  <a:gd name="connsiteY4-10" fmla="*/ 423334 h 846667"/>
                  <a:gd name="connsiteX5-11" fmla="*/ 0 w 1270000"/>
                  <a:gd name="connsiteY5-12" fmla="*/ 0 h 846667"/>
                  <a:gd name="connsiteX0-13" fmla="*/ 0 w 1270000"/>
                  <a:gd name="connsiteY0-14" fmla="*/ 0 h 846667"/>
                  <a:gd name="connsiteX1-15" fmla="*/ 1270000 w 1270000"/>
                  <a:gd name="connsiteY1-16" fmla="*/ 423334 h 846667"/>
                  <a:gd name="connsiteX2-17" fmla="*/ 0 w 1270000"/>
                  <a:gd name="connsiteY2-18" fmla="*/ 846667 h 846667"/>
                  <a:gd name="connsiteX3-19" fmla="*/ 440267 w 1270000"/>
                  <a:gd name="connsiteY3-20" fmla="*/ 423334 h 846667"/>
                  <a:gd name="connsiteX4-21" fmla="*/ 0 w 1270000"/>
                  <a:gd name="connsiteY4-22" fmla="*/ 0 h 8466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270000" h="846667">
                    <a:moveTo>
                      <a:pt x="0" y="0"/>
                    </a:moveTo>
                    <a:lnTo>
                      <a:pt x="1270000" y="423334"/>
                    </a:lnTo>
                    <a:lnTo>
                      <a:pt x="0" y="846667"/>
                    </a:lnTo>
                    <a:lnTo>
                      <a:pt x="440267" y="4233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l" rtl="0"/>
                <a:endParaRPr>
                  <a:solidFill>
                    <a:srgbClr val="FFFFFF"/>
                  </a:solidFill>
                  <a:latin typeface="Calibri" panose="020F0502020204030204"/>
                  <a:ea typeface="幼圆" panose="02010509060101010101" charset="-122"/>
                </a:endParaRPr>
              </a:p>
            </p:txBody>
          </p:sp>
        </p:grpSp>
        <p:sp>
          <p:nvSpPr>
            <p:cNvPr id="12" name="TextBox 4"/>
            <p:cNvSpPr txBox="1">
              <a:spLocks noChangeArrowheads="1"/>
            </p:cNvSpPr>
            <p:nvPr/>
          </p:nvSpPr>
          <p:spPr bwMode="auto">
            <a:xfrm>
              <a:off x="877495" y="1438101"/>
              <a:ext cx="6446606" cy="6465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校门口的这种混乱状况会造成哪些影响？</a:t>
              </a:r>
            </a:p>
          </p:txBody>
        </p:sp>
      </p:grpSp>
      <p:grpSp>
        <p:nvGrpSpPr>
          <p:cNvPr id="15" name="组合 18"/>
          <p:cNvGrpSpPr/>
          <p:nvPr/>
        </p:nvGrpSpPr>
        <p:grpSpPr bwMode="auto">
          <a:xfrm>
            <a:off x="5484332" y="3715618"/>
            <a:ext cx="6131405" cy="646331"/>
            <a:chOff x="396394" y="1438102"/>
            <a:chExt cx="5898870" cy="646563"/>
          </a:xfrm>
        </p:grpSpPr>
        <p:grpSp>
          <p:nvGrpSpPr>
            <p:cNvPr id="16" name="组合 3"/>
            <p:cNvGrpSpPr/>
            <p:nvPr/>
          </p:nvGrpSpPr>
          <p:grpSpPr bwMode="auto">
            <a:xfrm>
              <a:off x="396394" y="1581029"/>
              <a:ext cx="436547" cy="419252"/>
              <a:chOff x="1835149" y="5476142"/>
              <a:chExt cx="1414740" cy="1353231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1835149" y="5476142"/>
                <a:ext cx="1414740" cy="1353231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lnSpc>
                    <a:spcPct val="150000"/>
                  </a:lnSpc>
                </a:pPr>
                <a:endParaRPr lang="zh-CN" altLang="en-US" noProof="1">
                  <a:solidFill>
                    <a:srgbClr val="FFFFFF"/>
                  </a:solidFill>
                  <a:latin typeface="Calibri" panose="020F0502020204030204"/>
                  <a:ea typeface="幼圆" panose="02010509060101010101" charset="-122"/>
                </a:endParaRPr>
              </a:p>
            </p:txBody>
          </p:sp>
          <p:sp>
            <p:nvSpPr>
              <p:cNvPr id="19" name="燕尾形 1"/>
              <p:cNvSpPr/>
              <p:nvPr/>
            </p:nvSpPr>
            <p:spPr>
              <a:xfrm rot="20411022">
                <a:off x="1942284" y="5665551"/>
                <a:ext cx="1270694" cy="850894"/>
              </a:xfrm>
              <a:custGeom>
                <a:avLst/>
                <a:gdLst>
                  <a:gd name="connsiteX0" fmla="*/ 0 w 1270000"/>
                  <a:gd name="connsiteY0" fmla="*/ 0 h 846667"/>
                  <a:gd name="connsiteX1" fmla="*/ 829733 w 1270000"/>
                  <a:gd name="connsiteY1" fmla="*/ 0 h 846667"/>
                  <a:gd name="connsiteX2" fmla="*/ 1270000 w 1270000"/>
                  <a:gd name="connsiteY2" fmla="*/ 423334 h 846667"/>
                  <a:gd name="connsiteX3" fmla="*/ 829733 w 1270000"/>
                  <a:gd name="connsiteY3" fmla="*/ 846667 h 846667"/>
                  <a:gd name="connsiteX4" fmla="*/ 0 w 1270000"/>
                  <a:gd name="connsiteY4" fmla="*/ 846667 h 846667"/>
                  <a:gd name="connsiteX5" fmla="*/ 440267 w 1270000"/>
                  <a:gd name="connsiteY5" fmla="*/ 423334 h 846667"/>
                  <a:gd name="connsiteX6" fmla="*/ 0 w 1270000"/>
                  <a:gd name="connsiteY6" fmla="*/ 0 h 846667"/>
                  <a:gd name="connsiteX0-1" fmla="*/ 0 w 1270000"/>
                  <a:gd name="connsiteY0-2" fmla="*/ 0 h 846667"/>
                  <a:gd name="connsiteX1-3" fmla="*/ 1270000 w 1270000"/>
                  <a:gd name="connsiteY1-4" fmla="*/ 423334 h 846667"/>
                  <a:gd name="connsiteX2-5" fmla="*/ 829733 w 1270000"/>
                  <a:gd name="connsiteY2-6" fmla="*/ 846667 h 846667"/>
                  <a:gd name="connsiteX3-7" fmla="*/ 0 w 1270000"/>
                  <a:gd name="connsiteY3-8" fmla="*/ 846667 h 846667"/>
                  <a:gd name="connsiteX4-9" fmla="*/ 440267 w 1270000"/>
                  <a:gd name="connsiteY4-10" fmla="*/ 423334 h 846667"/>
                  <a:gd name="connsiteX5-11" fmla="*/ 0 w 1270000"/>
                  <a:gd name="connsiteY5-12" fmla="*/ 0 h 846667"/>
                  <a:gd name="connsiteX0-13" fmla="*/ 0 w 1270000"/>
                  <a:gd name="connsiteY0-14" fmla="*/ 0 h 846667"/>
                  <a:gd name="connsiteX1-15" fmla="*/ 1270000 w 1270000"/>
                  <a:gd name="connsiteY1-16" fmla="*/ 423334 h 846667"/>
                  <a:gd name="connsiteX2-17" fmla="*/ 0 w 1270000"/>
                  <a:gd name="connsiteY2-18" fmla="*/ 846667 h 846667"/>
                  <a:gd name="connsiteX3-19" fmla="*/ 440267 w 1270000"/>
                  <a:gd name="connsiteY3-20" fmla="*/ 423334 h 846667"/>
                  <a:gd name="connsiteX4-21" fmla="*/ 0 w 1270000"/>
                  <a:gd name="connsiteY4-22" fmla="*/ 0 h 8466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270000" h="846667">
                    <a:moveTo>
                      <a:pt x="0" y="0"/>
                    </a:moveTo>
                    <a:lnTo>
                      <a:pt x="1270000" y="423334"/>
                    </a:lnTo>
                    <a:lnTo>
                      <a:pt x="0" y="846667"/>
                    </a:lnTo>
                    <a:lnTo>
                      <a:pt x="440267" y="4233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l" rtl="0"/>
                <a:endParaRPr>
                  <a:solidFill>
                    <a:srgbClr val="FFFFFF"/>
                  </a:solidFill>
                  <a:latin typeface="Calibri" panose="020F0502020204030204"/>
                  <a:ea typeface="幼圆" panose="02010509060101010101" charset="-122"/>
                </a:endParaRPr>
              </a:p>
            </p:txBody>
          </p:sp>
        </p:grpSp>
        <p:sp>
          <p:nvSpPr>
            <p:cNvPr id="17" name="TextBox 4"/>
            <p:cNvSpPr txBox="1">
              <a:spLocks noChangeArrowheads="1"/>
            </p:cNvSpPr>
            <p:nvPr/>
          </p:nvSpPr>
          <p:spPr bwMode="auto">
            <a:xfrm>
              <a:off x="877495" y="1438102"/>
              <a:ext cx="5417769" cy="64656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你认为应如何改变这种混乱的状态？</a:t>
              </a:r>
            </a:p>
          </p:txBody>
        </p:sp>
      </p:grp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5600460" y="1792248"/>
            <a:ext cx="6264696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交通堵塞；易引发交通事故；耽误每个家长接送孩子的时间；也容易引发人们相互之间的矛盾。</a:t>
            </a: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5600460" y="4565673"/>
            <a:ext cx="6447631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交警维持交通秩序；学校安排不同年级分时段放学；家长遵守交通规则、在路边等候孩子；学生们有序排队出校门等。</a:t>
            </a:r>
          </a:p>
        </p:txBody>
      </p:sp>
      <p:pic>
        <p:nvPicPr>
          <p:cNvPr id="22" name="Picture 2" descr="https://timgsa.baidu.com/timg?image&amp;quality=80&amp;size=b9999_10000&amp;sec=1505747933533&amp;di=1b113cd8f52db942244a382c92f3943d&amp;imgtype=0&amp;src=http%3A%2F%2Fepaper.xxcb.cn%2FXXCBB%2Fres%2F1%2F20121024%2F463513510135755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" y="21562"/>
            <a:ext cx="5190930" cy="3454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2" name="组合 1"/>
          <p:cNvGrpSpPr/>
          <p:nvPr/>
        </p:nvGrpSpPr>
        <p:grpSpPr>
          <a:xfrm>
            <a:off x="-187907" y="1748726"/>
            <a:ext cx="13231857" cy="3291840"/>
            <a:chOff x="-111602" y="1792248"/>
            <a:chExt cx="13231857" cy="3291840"/>
          </a:xfrm>
        </p:grpSpPr>
        <p:sp>
          <p:nvSpPr>
            <p:cNvPr id="23" name="矩形 22"/>
            <p:cNvSpPr/>
            <p:nvPr/>
          </p:nvSpPr>
          <p:spPr>
            <a:xfrm>
              <a:off x="-111602" y="1792248"/>
              <a:ext cx="12192000" cy="329184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422939" y="1995056"/>
              <a:ext cx="1323019" cy="1113905"/>
              <a:chOff x="8602663" y="3732213"/>
              <a:chExt cx="1536700" cy="1293813"/>
            </a:xfrm>
          </p:grpSpPr>
          <p:sp>
            <p:nvSpPr>
              <p:cNvPr id="25" name="Freeform 5"/>
              <p:cNvSpPr>
                <a:spLocks/>
              </p:cNvSpPr>
              <p:nvPr/>
            </p:nvSpPr>
            <p:spPr bwMode="auto">
              <a:xfrm>
                <a:off x="9436100" y="3763963"/>
                <a:ext cx="571500" cy="285750"/>
              </a:xfrm>
              <a:custGeom>
                <a:avLst/>
                <a:gdLst>
                  <a:gd name="T0" fmla="*/ 7 w 74"/>
                  <a:gd name="T1" fmla="*/ 0 h 37"/>
                  <a:gd name="T2" fmla="*/ 0 w 74"/>
                  <a:gd name="T3" fmla="*/ 0 h 37"/>
                  <a:gd name="T4" fmla="*/ 33 w 74"/>
                  <a:gd name="T5" fmla="*/ 21 h 37"/>
                  <a:gd name="T6" fmla="*/ 46 w 74"/>
                  <a:gd name="T7" fmla="*/ 37 h 37"/>
                  <a:gd name="T8" fmla="*/ 74 w 74"/>
                  <a:gd name="T9" fmla="*/ 37 h 37"/>
                  <a:gd name="T10" fmla="*/ 64 w 74"/>
                  <a:gd name="T11" fmla="*/ 23 h 37"/>
                  <a:gd name="T12" fmla="*/ 7 w 74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37">
                    <a:moveTo>
                      <a:pt x="7" y="0"/>
                    </a:moveTo>
                    <a:cubicBezTo>
                      <a:pt x="5" y="0"/>
                      <a:pt x="3" y="0"/>
                      <a:pt x="0" y="0"/>
                    </a:cubicBezTo>
                    <a:cubicBezTo>
                      <a:pt x="13" y="4"/>
                      <a:pt x="24" y="11"/>
                      <a:pt x="33" y="21"/>
                    </a:cubicBezTo>
                    <a:cubicBezTo>
                      <a:pt x="38" y="25"/>
                      <a:pt x="42" y="31"/>
                      <a:pt x="46" y="37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1" y="32"/>
                      <a:pt x="68" y="27"/>
                      <a:pt x="64" y="23"/>
                    </a:cubicBezTo>
                    <a:cubicBezTo>
                      <a:pt x="49" y="9"/>
                      <a:pt x="29" y="0"/>
                      <a:pt x="7" y="0"/>
                    </a:cubicBezTo>
                  </a:path>
                </a:pathLst>
              </a:custGeom>
              <a:solidFill>
                <a:srgbClr val="242B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6"/>
              <p:cNvSpPr>
                <a:spLocks/>
              </p:cNvSpPr>
              <p:nvPr/>
            </p:nvSpPr>
            <p:spPr bwMode="auto">
              <a:xfrm>
                <a:off x="8718550" y="4700588"/>
                <a:ext cx="579437" cy="301625"/>
              </a:xfrm>
              <a:custGeom>
                <a:avLst/>
                <a:gdLst>
                  <a:gd name="T0" fmla="*/ 28 w 75"/>
                  <a:gd name="T1" fmla="*/ 0 h 39"/>
                  <a:gd name="T2" fmla="*/ 0 w 75"/>
                  <a:gd name="T3" fmla="*/ 0 h 39"/>
                  <a:gd name="T4" fmla="*/ 11 w 75"/>
                  <a:gd name="T5" fmla="*/ 15 h 39"/>
                  <a:gd name="T6" fmla="*/ 67 w 75"/>
                  <a:gd name="T7" fmla="*/ 39 h 39"/>
                  <a:gd name="T8" fmla="*/ 75 w 75"/>
                  <a:gd name="T9" fmla="*/ 38 h 39"/>
                  <a:gd name="T10" fmla="*/ 42 w 75"/>
                  <a:gd name="T11" fmla="*/ 18 h 39"/>
                  <a:gd name="T12" fmla="*/ 28 w 75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39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5"/>
                      <a:pt x="7" y="10"/>
                      <a:pt x="11" y="15"/>
                    </a:cubicBezTo>
                    <a:cubicBezTo>
                      <a:pt x="26" y="29"/>
                      <a:pt x="46" y="39"/>
                      <a:pt x="67" y="39"/>
                    </a:cubicBezTo>
                    <a:cubicBezTo>
                      <a:pt x="70" y="39"/>
                      <a:pt x="72" y="38"/>
                      <a:pt x="75" y="38"/>
                    </a:cubicBezTo>
                    <a:cubicBezTo>
                      <a:pt x="62" y="34"/>
                      <a:pt x="51" y="27"/>
                      <a:pt x="42" y="18"/>
                    </a:cubicBezTo>
                    <a:cubicBezTo>
                      <a:pt x="37" y="12"/>
                      <a:pt x="32" y="6"/>
                      <a:pt x="28" y="0"/>
                    </a:cubicBezTo>
                  </a:path>
                </a:pathLst>
              </a:custGeom>
              <a:solidFill>
                <a:srgbClr val="DD2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7"/>
              <p:cNvSpPr>
                <a:spLocks/>
              </p:cNvSpPr>
              <p:nvPr/>
            </p:nvSpPr>
            <p:spPr bwMode="auto">
              <a:xfrm>
                <a:off x="8626475" y="3763963"/>
                <a:ext cx="671512" cy="619125"/>
              </a:xfrm>
              <a:custGeom>
                <a:avLst/>
                <a:gdLst>
                  <a:gd name="T0" fmla="*/ 79 w 87"/>
                  <a:gd name="T1" fmla="*/ 0 h 80"/>
                  <a:gd name="T2" fmla="*/ 23 w 87"/>
                  <a:gd name="T3" fmla="*/ 23 h 80"/>
                  <a:gd name="T4" fmla="*/ 0 w 87"/>
                  <a:gd name="T5" fmla="*/ 80 h 80"/>
                  <a:gd name="T6" fmla="*/ 0 w 87"/>
                  <a:gd name="T7" fmla="*/ 80 h 80"/>
                  <a:gd name="T8" fmla="*/ 29 w 87"/>
                  <a:gd name="T9" fmla="*/ 80 h 80"/>
                  <a:gd name="T10" fmla="*/ 29 w 87"/>
                  <a:gd name="T11" fmla="*/ 80 h 80"/>
                  <a:gd name="T12" fmla="*/ 29 w 87"/>
                  <a:gd name="T13" fmla="*/ 80 h 80"/>
                  <a:gd name="T14" fmla="*/ 54 w 87"/>
                  <a:gd name="T15" fmla="*/ 21 h 80"/>
                  <a:gd name="T16" fmla="*/ 87 w 87"/>
                  <a:gd name="T17" fmla="*/ 0 h 80"/>
                  <a:gd name="T18" fmla="*/ 79 w 87"/>
                  <a:gd name="T1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7" h="80">
                    <a:moveTo>
                      <a:pt x="79" y="0"/>
                    </a:moveTo>
                    <a:cubicBezTo>
                      <a:pt x="58" y="0"/>
                      <a:pt x="38" y="9"/>
                      <a:pt x="23" y="23"/>
                    </a:cubicBezTo>
                    <a:cubicBezTo>
                      <a:pt x="9" y="38"/>
                      <a:pt x="0" y="58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57"/>
                      <a:pt x="39" y="36"/>
                      <a:pt x="54" y="21"/>
                    </a:cubicBezTo>
                    <a:cubicBezTo>
                      <a:pt x="63" y="11"/>
                      <a:pt x="74" y="4"/>
                      <a:pt x="87" y="0"/>
                    </a:cubicBezTo>
                    <a:cubicBezTo>
                      <a:pt x="84" y="0"/>
                      <a:pt x="82" y="0"/>
                      <a:pt x="79" y="0"/>
                    </a:cubicBezTo>
                  </a:path>
                </a:pathLst>
              </a:cu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8"/>
              <p:cNvSpPr>
                <a:spLocks/>
              </p:cNvSpPr>
              <p:nvPr/>
            </p:nvSpPr>
            <p:spPr bwMode="auto">
              <a:xfrm>
                <a:off x="8602663" y="4352925"/>
                <a:ext cx="0" cy="6350"/>
              </a:xfrm>
              <a:custGeom>
                <a:avLst/>
                <a:gdLst>
                  <a:gd name="T0" fmla="*/ 0 h 4"/>
                  <a:gd name="T1" fmla="*/ 4 h 4"/>
                  <a:gd name="T2" fmla="*/ 4 h 4"/>
                  <a:gd name="T3" fmla="*/ 4 h 4"/>
                  <a:gd name="T4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9"/>
              <p:cNvSpPr>
                <a:spLocks/>
              </p:cNvSpPr>
              <p:nvPr/>
            </p:nvSpPr>
            <p:spPr bwMode="auto">
              <a:xfrm>
                <a:off x="8602663" y="4352925"/>
                <a:ext cx="0" cy="6350"/>
              </a:xfrm>
              <a:custGeom>
                <a:avLst/>
                <a:gdLst>
                  <a:gd name="T0" fmla="*/ 0 h 4"/>
                  <a:gd name="T1" fmla="*/ 4 h 4"/>
                  <a:gd name="T2" fmla="*/ 4 h 4"/>
                  <a:gd name="T3" fmla="*/ 4 h 4"/>
                  <a:gd name="T4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10"/>
              <p:cNvSpPr>
                <a:spLocks/>
              </p:cNvSpPr>
              <p:nvPr/>
            </p:nvSpPr>
            <p:spPr bwMode="auto">
              <a:xfrm>
                <a:off x="8880475" y="4383088"/>
                <a:ext cx="973137" cy="317500"/>
              </a:xfrm>
              <a:custGeom>
                <a:avLst/>
                <a:gdLst>
                  <a:gd name="T0" fmla="*/ 126 w 126"/>
                  <a:gd name="T1" fmla="*/ 0 h 41"/>
                  <a:gd name="T2" fmla="*/ 0 w 126"/>
                  <a:gd name="T3" fmla="*/ 0 h 41"/>
                  <a:gd name="T4" fmla="*/ 11 w 126"/>
                  <a:gd name="T5" fmla="*/ 41 h 41"/>
                  <a:gd name="T6" fmla="*/ 112 w 126"/>
                  <a:gd name="T7" fmla="*/ 41 h 41"/>
                  <a:gd name="T8" fmla="*/ 115 w 126"/>
                  <a:gd name="T9" fmla="*/ 41 h 41"/>
                  <a:gd name="T10" fmla="*/ 126 w 126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41">
                    <a:moveTo>
                      <a:pt x="1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4" y="29"/>
                      <a:pt x="11" y="41"/>
                    </a:cubicBezTo>
                    <a:cubicBezTo>
                      <a:pt x="112" y="41"/>
                      <a:pt x="112" y="41"/>
                      <a:pt x="112" y="41"/>
                    </a:cubicBezTo>
                    <a:cubicBezTo>
                      <a:pt x="115" y="41"/>
                      <a:pt x="115" y="41"/>
                      <a:pt x="115" y="41"/>
                    </a:cubicBezTo>
                    <a:cubicBezTo>
                      <a:pt x="122" y="29"/>
                      <a:pt x="126" y="15"/>
                      <a:pt x="126" y="0"/>
                    </a:cubicBezTo>
                  </a:path>
                </a:pathLst>
              </a:custGeom>
              <a:solidFill>
                <a:srgbClr val="FED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55"/>
              <p:cNvSpPr>
                <a:spLocks noEditPoints="1"/>
              </p:cNvSpPr>
              <p:nvPr/>
            </p:nvSpPr>
            <p:spPr bwMode="auto">
              <a:xfrm>
                <a:off x="8602663" y="3732213"/>
                <a:ext cx="1536700" cy="1293813"/>
              </a:xfrm>
              <a:custGeom>
                <a:avLst/>
                <a:gdLst>
                  <a:gd name="T0" fmla="*/ 59 w 199"/>
                  <a:gd name="T1" fmla="*/ 140 h 167"/>
                  <a:gd name="T2" fmla="*/ 148 w 199"/>
                  <a:gd name="T3" fmla="*/ 128 h 167"/>
                  <a:gd name="T4" fmla="*/ 99 w 199"/>
                  <a:gd name="T5" fmla="*/ 162 h 167"/>
                  <a:gd name="T6" fmla="*/ 36 w 199"/>
                  <a:gd name="T7" fmla="*/ 84 h 167"/>
                  <a:gd name="T8" fmla="*/ 162 w 199"/>
                  <a:gd name="T9" fmla="*/ 84 h 167"/>
                  <a:gd name="T10" fmla="*/ 151 w 199"/>
                  <a:gd name="T11" fmla="*/ 125 h 167"/>
                  <a:gd name="T12" fmla="*/ 47 w 199"/>
                  <a:gd name="T13" fmla="*/ 125 h 167"/>
                  <a:gd name="T14" fmla="*/ 36 w 199"/>
                  <a:gd name="T15" fmla="*/ 84 h 167"/>
                  <a:gd name="T16" fmla="*/ 46 w 199"/>
                  <a:gd name="T17" fmla="*/ 44 h 167"/>
                  <a:gd name="T18" fmla="*/ 152 w 199"/>
                  <a:gd name="T19" fmla="*/ 44 h 167"/>
                  <a:gd name="T20" fmla="*/ 36 w 199"/>
                  <a:gd name="T21" fmla="*/ 81 h 167"/>
                  <a:gd name="T22" fmla="*/ 108 w 199"/>
                  <a:gd name="T23" fmla="*/ 163 h 167"/>
                  <a:gd name="T24" fmla="*/ 166 w 199"/>
                  <a:gd name="T25" fmla="*/ 84 h 167"/>
                  <a:gd name="T26" fmla="*/ 184 w 199"/>
                  <a:gd name="T27" fmla="*/ 44 h 167"/>
                  <a:gd name="T28" fmla="*/ 172 w 199"/>
                  <a:gd name="T29" fmla="*/ 140 h 167"/>
                  <a:gd name="T30" fmla="*/ 49 w 199"/>
                  <a:gd name="T31" fmla="*/ 41 h 167"/>
                  <a:gd name="T32" fmla="*/ 99 w 199"/>
                  <a:gd name="T33" fmla="*/ 5 h 167"/>
                  <a:gd name="T34" fmla="*/ 149 w 199"/>
                  <a:gd name="T35" fmla="*/ 41 h 167"/>
                  <a:gd name="T36" fmla="*/ 49 w 199"/>
                  <a:gd name="T37" fmla="*/ 41 h 167"/>
                  <a:gd name="T38" fmla="*/ 3 w 199"/>
                  <a:gd name="T39" fmla="*/ 84 h 167"/>
                  <a:gd name="T40" fmla="*/ 82 w 199"/>
                  <a:gd name="T41" fmla="*/ 4 h 167"/>
                  <a:gd name="T42" fmla="*/ 90 w 199"/>
                  <a:gd name="T43" fmla="*/ 4 h 167"/>
                  <a:gd name="T44" fmla="*/ 57 w 199"/>
                  <a:gd name="T45" fmla="*/ 25 h 167"/>
                  <a:gd name="T46" fmla="*/ 43 w 199"/>
                  <a:gd name="T47" fmla="*/ 125 h 167"/>
                  <a:gd name="T48" fmla="*/ 90 w 199"/>
                  <a:gd name="T49" fmla="*/ 163 h 167"/>
                  <a:gd name="T50" fmla="*/ 90 w 199"/>
                  <a:gd name="T51" fmla="*/ 163 h 167"/>
                  <a:gd name="T52" fmla="*/ 26 w 199"/>
                  <a:gd name="T53" fmla="*/ 140 h 167"/>
                  <a:gd name="T54" fmla="*/ 15 w 199"/>
                  <a:gd name="T55" fmla="*/ 125 h 167"/>
                  <a:gd name="T56" fmla="*/ 3 w 199"/>
                  <a:gd name="T57" fmla="*/ 84 h 167"/>
                  <a:gd name="T58" fmla="*/ 3 w 199"/>
                  <a:gd name="T59" fmla="*/ 84 h 167"/>
                  <a:gd name="T60" fmla="*/ 108 w 199"/>
                  <a:gd name="T61" fmla="*/ 4 h 167"/>
                  <a:gd name="T62" fmla="*/ 172 w 199"/>
                  <a:gd name="T63" fmla="*/ 27 h 167"/>
                  <a:gd name="T64" fmla="*/ 182 w 199"/>
                  <a:gd name="T65" fmla="*/ 41 h 167"/>
                  <a:gd name="T66" fmla="*/ 154 w 199"/>
                  <a:gd name="T67" fmla="*/ 41 h 167"/>
                  <a:gd name="T68" fmla="*/ 108 w 199"/>
                  <a:gd name="T69" fmla="*/ 4 h 167"/>
                  <a:gd name="T70" fmla="*/ 115 w 199"/>
                  <a:gd name="T71" fmla="*/ 0 h 167"/>
                  <a:gd name="T72" fmla="*/ 82 w 199"/>
                  <a:gd name="T73" fmla="*/ 0 h 167"/>
                  <a:gd name="T74" fmla="*/ 0 w 199"/>
                  <a:gd name="T75" fmla="*/ 80 h 167"/>
                  <a:gd name="T76" fmla="*/ 0 w 199"/>
                  <a:gd name="T77" fmla="*/ 81 h 167"/>
                  <a:gd name="T78" fmla="*/ 24 w 199"/>
                  <a:gd name="T79" fmla="*/ 143 h 167"/>
                  <a:gd name="T80" fmla="*/ 99 w 199"/>
                  <a:gd name="T81" fmla="*/ 166 h 167"/>
                  <a:gd name="T82" fmla="*/ 174 w 199"/>
                  <a:gd name="T83" fmla="*/ 143 h 167"/>
                  <a:gd name="T84" fmla="*/ 174 w 199"/>
                  <a:gd name="T85" fmla="*/ 25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9" h="167">
                    <a:moveTo>
                      <a:pt x="99" y="162"/>
                    </a:moveTo>
                    <a:cubicBezTo>
                      <a:pt x="84" y="158"/>
                      <a:pt x="70" y="151"/>
                      <a:pt x="59" y="140"/>
                    </a:cubicBezTo>
                    <a:cubicBezTo>
                      <a:pt x="56" y="136"/>
                      <a:pt x="53" y="132"/>
                      <a:pt x="50" y="128"/>
                    </a:cubicBezTo>
                    <a:cubicBezTo>
                      <a:pt x="148" y="128"/>
                      <a:pt x="148" y="128"/>
                      <a:pt x="148" y="128"/>
                    </a:cubicBezTo>
                    <a:cubicBezTo>
                      <a:pt x="145" y="132"/>
                      <a:pt x="142" y="136"/>
                      <a:pt x="139" y="140"/>
                    </a:cubicBezTo>
                    <a:cubicBezTo>
                      <a:pt x="128" y="151"/>
                      <a:pt x="114" y="158"/>
                      <a:pt x="99" y="162"/>
                    </a:cubicBezTo>
                    <a:moveTo>
                      <a:pt x="36" y="84"/>
                    </a:moveTo>
                    <a:cubicBezTo>
                      <a:pt x="36" y="84"/>
                      <a:pt x="36" y="84"/>
                      <a:pt x="36" y="84"/>
                    </a:cubicBezTo>
                    <a:cubicBezTo>
                      <a:pt x="162" y="84"/>
                      <a:pt x="162" y="84"/>
                      <a:pt x="162" y="84"/>
                    </a:cubicBezTo>
                    <a:cubicBezTo>
                      <a:pt x="162" y="84"/>
                      <a:pt x="162" y="84"/>
                      <a:pt x="162" y="84"/>
                    </a:cubicBezTo>
                    <a:cubicBezTo>
                      <a:pt x="162" y="84"/>
                      <a:pt x="162" y="84"/>
                      <a:pt x="162" y="84"/>
                    </a:cubicBezTo>
                    <a:cubicBezTo>
                      <a:pt x="162" y="99"/>
                      <a:pt x="158" y="113"/>
                      <a:pt x="151" y="125"/>
                    </a:cubicBezTo>
                    <a:cubicBezTo>
                      <a:pt x="148" y="125"/>
                      <a:pt x="148" y="125"/>
                      <a:pt x="148" y="125"/>
                    </a:cubicBezTo>
                    <a:cubicBezTo>
                      <a:pt x="47" y="125"/>
                      <a:pt x="47" y="125"/>
                      <a:pt x="47" y="125"/>
                    </a:cubicBezTo>
                    <a:cubicBezTo>
                      <a:pt x="40" y="113"/>
                      <a:pt x="36" y="99"/>
                      <a:pt x="36" y="84"/>
                    </a:cubicBezTo>
                    <a:cubicBezTo>
                      <a:pt x="36" y="84"/>
                      <a:pt x="36" y="84"/>
                      <a:pt x="36" y="84"/>
                    </a:cubicBezTo>
                    <a:moveTo>
                      <a:pt x="36" y="81"/>
                    </a:moveTo>
                    <a:cubicBezTo>
                      <a:pt x="37" y="67"/>
                      <a:pt x="40" y="55"/>
                      <a:pt x="46" y="44"/>
                    </a:cubicBezTo>
                    <a:cubicBezTo>
                      <a:pt x="141" y="44"/>
                      <a:pt x="141" y="44"/>
                      <a:pt x="141" y="44"/>
                    </a:cubicBezTo>
                    <a:cubicBezTo>
                      <a:pt x="152" y="44"/>
                      <a:pt x="152" y="44"/>
                      <a:pt x="152" y="44"/>
                    </a:cubicBezTo>
                    <a:cubicBezTo>
                      <a:pt x="158" y="55"/>
                      <a:pt x="161" y="67"/>
                      <a:pt x="162" y="81"/>
                    </a:cubicBezTo>
                    <a:cubicBezTo>
                      <a:pt x="36" y="81"/>
                      <a:pt x="36" y="81"/>
                      <a:pt x="36" y="81"/>
                    </a:cubicBezTo>
                    <a:moveTo>
                      <a:pt x="115" y="164"/>
                    </a:moveTo>
                    <a:cubicBezTo>
                      <a:pt x="113" y="164"/>
                      <a:pt x="111" y="163"/>
                      <a:pt x="108" y="163"/>
                    </a:cubicBezTo>
                    <a:cubicBezTo>
                      <a:pt x="121" y="159"/>
                      <a:pt x="132" y="152"/>
                      <a:pt x="141" y="143"/>
                    </a:cubicBezTo>
                    <a:cubicBezTo>
                      <a:pt x="156" y="128"/>
                      <a:pt x="166" y="107"/>
                      <a:pt x="166" y="84"/>
                    </a:cubicBezTo>
                    <a:cubicBezTo>
                      <a:pt x="166" y="69"/>
                      <a:pt x="162" y="56"/>
                      <a:pt x="156" y="44"/>
                    </a:cubicBezTo>
                    <a:cubicBezTo>
                      <a:pt x="184" y="44"/>
                      <a:pt x="184" y="44"/>
                      <a:pt x="184" y="44"/>
                    </a:cubicBezTo>
                    <a:cubicBezTo>
                      <a:pt x="191" y="56"/>
                      <a:pt x="195" y="69"/>
                      <a:pt x="195" y="84"/>
                    </a:cubicBezTo>
                    <a:cubicBezTo>
                      <a:pt x="195" y="106"/>
                      <a:pt x="186" y="125"/>
                      <a:pt x="172" y="140"/>
                    </a:cubicBezTo>
                    <a:cubicBezTo>
                      <a:pt x="157" y="154"/>
                      <a:pt x="137" y="164"/>
                      <a:pt x="115" y="164"/>
                    </a:cubicBezTo>
                    <a:moveTo>
                      <a:pt x="49" y="41"/>
                    </a:moveTo>
                    <a:cubicBezTo>
                      <a:pt x="52" y="36"/>
                      <a:pt x="55" y="31"/>
                      <a:pt x="59" y="27"/>
                    </a:cubicBezTo>
                    <a:cubicBezTo>
                      <a:pt x="70" y="16"/>
                      <a:pt x="84" y="9"/>
                      <a:pt x="99" y="5"/>
                    </a:cubicBezTo>
                    <a:cubicBezTo>
                      <a:pt x="114" y="9"/>
                      <a:pt x="128" y="16"/>
                      <a:pt x="139" y="27"/>
                    </a:cubicBezTo>
                    <a:cubicBezTo>
                      <a:pt x="143" y="31"/>
                      <a:pt x="146" y="36"/>
                      <a:pt x="149" y="41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49" y="41"/>
                      <a:pt x="49" y="41"/>
                      <a:pt x="49" y="41"/>
                    </a:cubicBezTo>
                    <a:moveTo>
                      <a:pt x="3" y="84"/>
                    </a:moveTo>
                    <a:cubicBezTo>
                      <a:pt x="3" y="84"/>
                      <a:pt x="3" y="84"/>
                      <a:pt x="3" y="84"/>
                    </a:cubicBezTo>
                    <a:cubicBezTo>
                      <a:pt x="3" y="62"/>
                      <a:pt x="12" y="42"/>
                      <a:pt x="26" y="27"/>
                    </a:cubicBezTo>
                    <a:cubicBezTo>
                      <a:pt x="41" y="13"/>
                      <a:pt x="61" y="4"/>
                      <a:pt x="82" y="4"/>
                    </a:cubicBezTo>
                    <a:cubicBezTo>
                      <a:pt x="85" y="4"/>
                      <a:pt x="87" y="4"/>
                      <a:pt x="90" y="4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77" y="8"/>
                      <a:pt x="66" y="15"/>
                      <a:pt x="57" y="25"/>
                    </a:cubicBezTo>
                    <a:cubicBezTo>
                      <a:pt x="42" y="40"/>
                      <a:pt x="32" y="61"/>
                      <a:pt x="32" y="84"/>
                    </a:cubicBezTo>
                    <a:cubicBezTo>
                      <a:pt x="32" y="98"/>
                      <a:pt x="36" y="112"/>
                      <a:pt x="43" y="125"/>
                    </a:cubicBezTo>
                    <a:cubicBezTo>
                      <a:pt x="47" y="131"/>
                      <a:pt x="52" y="137"/>
                      <a:pt x="57" y="143"/>
                    </a:cubicBezTo>
                    <a:cubicBezTo>
                      <a:pt x="66" y="152"/>
                      <a:pt x="77" y="159"/>
                      <a:pt x="90" y="163"/>
                    </a:cubicBezTo>
                    <a:cubicBezTo>
                      <a:pt x="90" y="163"/>
                      <a:pt x="90" y="163"/>
                      <a:pt x="90" y="163"/>
                    </a:cubicBezTo>
                    <a:cubicBezTo>
                      <a:pt x="90" y="163"/>
                      <a:pt x="90" y="163"/>
                      <a:pt x="90" y="163"/>
                    </a:cubicBezTo>
                    <a:cubicBezTo>
                      <a:pt x="87" y="163"/>
                      <a:pt x="85" y="164"/>
                      <a:pt x="82" y="164"/>
                    </a:cubicBezTo>
                    <a:cubicBezTo>
                      <a:pt x="61" y="164"/>
                      <a:pt x="41" y="154"/>
                      <a:pt x="26" y="140"/>
                    </a:cubicBezTo>
                    <a:cubicBezTo>
                      <a:pt x="22" y="135"/>
                      <a:pt x="18" y="130"/>
                      <a:pt x="15" y="125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7" y="113"/>
                      <a:pt x="3" y="99"/>
                      <a:pt x="3" y="84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3" y="84"/>
                      <a:pt x="3" y="84"/>
                      <a:pt x="3" y="84"/>
                    </a:cubicBezTo>
                    <a:moveTo>
                      <a:pt x="108" y="4"/>
                    </a:moveTo>
                    <a:cubicBezTo>
                      <a:pt x="108" y="4"/>
                      <a:pt x="108" y="4"/>
                      <a:pt x="108" y="4"/>
                    </a:cubicBezTo>
                    <a:cubicBezTo>
                      <a:pt x="111" y="4"/>
                      <a:pt x="113" y="4"/>
                      <a:pt x="115" y="4"/>
                    </a:cubicBezTo>
                    <a:cubicBezTo>
                      <a:pt x="137" y="4"/>
                      <a:pt x="157" y="13"/>
                      <a:pt x="172" y="27"/>
                    </a:cubicBezTo>
                    <a:cubicBezTo>
                      <a:pt x="176" y="31"/>
                      <a:pt x="179" y="36"/>
                      <a:pt x="182" y="41"/>
                    </a:cubicBezTo>
                    <a:cubicBezTo>
                      <a:pt x="182" y="41"/>
                      <a:pt x="182" y="41"/>
                      <a:pt x="182" y="41"/>
                    </a:cubicBezTo>
                    <a:cubicBezTo>
                      <a:pt x="182" y="41"/>
                      <a:pt x="182" y="41"/>
                      <a:pt x="182" y="41"/>
                    </a:cubicBezTo>
                    <a:cubicBezTo>
                      <a:pt x="154" y="41"/>
                      <a:pt x="154" y="41"/>
                      <a:pt x="154" y="41"/>
                    </a:cubicBezTo>
                    <a:cubicBezTo>
                      <a:pt x="150" y="35"/>
                      <a:pt x="146" y="29"/>
                      <a:pt x="141" y="25"/>
                    </a:cubicBezTo>
                    <a:cubicBezTo>
                      <a:pt x="132" y="15"/>
                      <a:pt x="121" y="8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moveTo>
                      <a:pt x="115" y="0"/>
                    </a:moveTo>
                    <a:cubicBezTo>
                      <a:pt x="110" y="0"/>
                      <a:pt x="104" y="0"/>
                      <a:pt x="99" y="2"/>
                    </a:cubicBezTo>
                    <a:cubicBezTo>
                      <a:pt x="94" y="0"/>
                      <a:pt x="88" y="0"/>
                      <a:pt x="82" y="0"/>
                    </a:cubicBezTo>
                    <a:cubicBezTo>
                      <a:pt x="60" y="0"/>
                      <a:pt x="39" y="9"/>
                      <a:pt x="24" y="25"/>
                    </a:cubicBezTo>
                    <a:cubicBezTo>
                      <a:pt x="10" y="39"/>
                      <a:pt x="0" y="59"/>
                      <a:pt x="0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2"/>
                      <a:pt x="0" y="83"/>
                      <a:pt x="0" y="84"/>
                    </a:cubicBezTo>
                    <a:cubicBezTo>
                      <a:pt x="0" y="107"/>
                      <a:pt x="9" y="128"/>
                      <a:pt x="24" y="143"/>
                    </a:cubicBezTo>
                    <a:cubicBezTo>
                      <a:pt x="39" y="158"/>
                      <a:pt x="60" y="167"/>
                      <a:pt x="82" y="167"/>
                    </a:cubicBezTo>
                    <a:cubicBezTo>
                      <a:pt x="88" y="167"/>
                      <a:pt x="94" y="167"/>
                      <a:pt x="99" y="166"/>
                    </a:cubicBezTo>
                    <a:cubicBezTo>
                      <a:pt x="104" y="167"/>
                      <a:pt x="110" y="167"/>
                      <a:pt x="115" y="167"/>
                    </a:cubicBezTo>
                    <a:cubicBezTo>
                      <a:pt x="138" y="167"/>
                      <a:pt x="159" y="158"/>
                      <a:pt x="174" y="143"/>
                    </a:cubicBezTo>
                    <a:cubicBezTo>
                      <a:pt x="189" y="128"/>
                      <a:pt x="199" y="107"/>
                      <a:pt x="199" y="84"/>
                    </a:cubicBezTo>
                    <a:cubicBezTo>
                      <a:pt x="199" y="61"/>
                      <a:pt x="189" y="40"/>
                      <a:pt x="174" y="25"/>
                    </a:cubicBezTo>
                    <a:cubicBezTo>
                      <a:pt x="159" y="9"/>
                      <a:pt x="138" y="0"/>
                      <a:pt x="115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1672601" y="2069614"/>
              <a:ext cx="114476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aargh" panose="00000400000000000000" pitchFamily="2" charset="0"/>
                </a:rPr>
                <a:t>如果没有秩序，我们的生活将会变成什么样？</a:t>
              </a:r>
              <a:endPara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aargh" panose="00000400000000000000" pitchFamily="2" charset="0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1785467" y="2988903"/>
              <a:ext cx="8910196" cy="10042"/>
              <a:chOff x="2354600" y="5969053"/>
              <a:chExt cx="8910196" cy="10042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2354600" y="5979095"/>
                <a:ext cx="2926527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5281127" y="5971048"/>
                <a:ext cx="2836506" cy="0"/>
              </a:xfrm>
              <a:prstGeom prst="line">
                <a:avLst/>
              </a:prstGeom>
              <a:ln w="38100">
                <a:solidFill>
                  <a:srgbClr val="DD2C2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8117633" y="5969053"/>
                <a:ext cx="3147163" cy="0"/>
              </a:xfrm>
              <a:prstGeom prst="line">
                <a:avLst/>
              </a:prstGeom>
              <a:ln w="38100">
                <a:solidFill>
                  <a:srgbClr val="F7C81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文本框 37"/>
            <p:cNvSpPr txBox="1"/>
            <p:nvPr/>
          </p:nvSpPr>
          <p:spPr>
            <a:xfrm>
              <a:off x="1672601" y="3232671"/>
              <a:ext cx="114476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aargh" panose="00000400000000000000" pitchFamily="2" charset="0"/>
                </a:rPr>
                <a:t>如果没有秩序，社会会有什么变化？</a:t>
              </a:r>
              <a:endPara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aargh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52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402" y="478605"/>
            <a:ext cx="6291451" cy="547928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4217"/>
            <a:ext cx="5887402" cy="37458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b="9574"/>
          <a:stretch/>
        </p:blipFill>
        <p:spPr>
          <a:xfrm>
            <a:off x="0" y="-31744"/>
            <a:ext cx="5887402" cy="357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259"/>
            <a:ext cx="12302836" cy="672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220215538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31203338"/>
  <p:tag name="MH_LIBRARY" val="GRAPHIC"/>
  <p:tag name="MH_TYPE" val="SubTitle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31203338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31203338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31203338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9105551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9105551"/>
  <p:tag name="MH_LIBRARY" val="GRAPHIC"/>
  <p:tag name="MH_TYPE" val="SubTitle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9105551"/>
  <p:tag name="MH_LIBRARY" val="GRAPHIC"/>
  <p:tag name="MH_TYPE" val="SubTitle"/>
  <p:tag name="MH_ORDER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9105551"/>
  <p:tag name="MH_LIBRARY" val="GRAPHIC"/>
  <p:tag name="MH_TYPE" val="Other"/>
  <p:tag name="MH_ORDER" val="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9105551"/>
  <p:tag name="MH_LIBRARY" val="GRAPHIC"/>
  <p:tag name="MH_TYPE" val="Other"/>
  <p:tag name="MH_ORDER" val="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129105551"/>
  <p:tag name="MH_LIBRARY" val="GRAPHIC"/>
  <p:tag name="MH_TYPE" val="Other"/>
  <p:tag name="MH_ORDER" val="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31203338"/>
  <p:tag name="MH_LIBRARY" val="GRAPHIC"/>
  <p:tag name="MH_TYPE" val="Other"/>
  <p:tag name="MH_ORDER" val="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63631"/>
  <p:tag name="MH_LIBRARY" val="GRAPHIC"/>
  <p:tag name="MH_TYPE" val="SubTitle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63631"/>
  <p:tag name="MH_LIBRARY" val="GRAPHIC"/>
  <p:tag name="MH_TYPE" val="Text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63631"/>
  <p:tag name="MH_LIBRARY" val="GRAPHIC"/>
  <p:tag name="MH_TYPE" val="Other"/>
  <p:tag name="MH_ORDER" val="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63631"/>
  <p:tag name="MH_LIBRARY" val="GRAPHIC"/>
  <p:tag name="MH_TYPE" val="Other"/>
  <p:tag name="MH_ORDER" val="3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63631"/>
  <p:tag name="MH_LIBRARY" val="GRAPHIC"/>
  <p:tag name="MH_TYPE" val="Other"/>
  <p:tag name="MH_ORDER" val="3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63631"/>
  <p:tag name="MH_LIBRARY" val="GRAPHIC"/>
  <p:tag name="MH_TYPE" val="Other"/>
  <p:tag name="MH_ORDER" val="4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01161312"/>
  <p:tag name="MH_LIBRARY" val="GRAPHIC"/>
  <p:tag name="MH_TYPE" val="SubTitle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901161312"/>
  <p:tag name="MH_LIBRARY" val="GRAPHIC"/>
  <p:tag name="MH_TYPE" val="Text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31203338"/>
  <p:tag name="MH_LIBRARY" val="GRAPHIC"/>
  <p:tag name="MH_TYPE" val="Other"/>
  <p:tag name="MH_ORDER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31203338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31203338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31203338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31203338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31203338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31203338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75F77"/>
      </a:accent1>
      <a:accent2>
        <a:srgbClr val="D74B4B"/>
      </a:accent2>
      <a:accent3>
        <a:srgbClr val="A7AA9D"/>
      </a:accent3>
      <a:accent4>
        <a:srgbClr val="2192BC"/>
      </a:accent4>
      <a:accent5>
        <a:srgbClr val="354B5E"/>
      </a:accent5>
      <a:accent6>
        <a:srgbClr val="BFBFBF"/>
      </a:accent6>
      <a:hlink>
        <a:srgbClr val="D74B4B"/>
      </a:hlink>
      <a:folHlink>
        <a:srgbClr val="869FB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7C810">
            <a:alpha val="40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4800" dirty="0" smtClean="0">
            <a:solidFill>
              <a:srgbClr val="20245D"/>
            </a:solidFill>
            <a:latin typeface="张海山锐谐体" panose="02000000000000000000" pitchFamily="2" charset="-122"/>
            <a:ea typeface="张海山锐谐体" panose="02000000000000000000" pitchFamily="2" charset="-122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1129</Words>
  <Application>Microsoft Office PowerPoint</Application>
  <PresentationFormat>自定义</PresentationFormat>
  <Paragraphs>81</Paragraphs>
  <Slides>23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幼圆</vt:lpstr>
      <vt:lpstr>张海山锐谐体</vt:lpstr>
      <vt:lpstr>仿宋</vt:lpstr>
      <vt:lpstr>华文行楷</vt:lpstr>
      <vt:lpstr>Open Sans Light</vt:lpstr>
      <vt:lpstr>微软雅黑</vt:lpstr>
      <vt:lpstr>Calibri Light</vt:lpstr>
      <vt:lpstr>Times New Roman</vt:lpstr>
      <vt:lpstr>张海山锐线体2.0</vt:lpstr>
      <vt:lpstr>黑体</vt:lpstr>
      <vt:lpstr>Calibri</vt:lpstr>
      <vt:lpstr>Aaargh</vt:lpstr>
      <vt:lpstr>方正舒体</vt:lpstr>
      <vt:lpstr>Open Sans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四川大学商学院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贺镕庄</dc:creator>
  <cp:lastModifiedBy>微软用户</cp:lastModifiedBy>
  <cp:revision>56</cp:revision>
  <dcterms:created xsi:type="dcterms:W3CDTF">2014-09-08T13:19:09Z</dcterms:created>
  <dcterms:modified xsi:type="dcterms:W3CDTF">2018-09-25T00:29:20Z</dcterms:modified>
</cp:coreProperties>
</file>